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8" r:id="rId4"/>
    <p:sldId id="277" r:id="rId5"/>
    <p:sldId id="279" r:id="rId6"/>
    <p:sldId id="274" r:id="rId7"/>
    <p:sldId id="275" r:id="rId8"/>
    <p:sldId id="267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35C"/>
    <a:srgbClr val="B7886F"/>
    <a:srgbClr val="EEA21A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46" d="100"/>
          <a:sy n="46" d="100"/>
        </p:scale>
        <p:origin x="10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hyperlink" Target="https://youtu.be/-OTxGw3yJag?t=50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s://youtu.be/_JbIton0Drw?t=20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youtu.be/LQcFWgcyAfs?t=29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4207822" y="1234518"/>
            <a:ext cx="4059114" cy="2942104"/>
          </a:xfrm>
          <a:prstGeom prst="rect">
            <a:avLst/>
          </a:prstGeom>
          <a:ln w="6985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4957013" y="1605789"/>
            <a:ext cx="514907" cy="13443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4957015" y="1423988"/>
            <a:ext cx="1763068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954071" y="1733268"/>
            <a:ext cx="1969284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300086" y="1423987"/>
            <a:ext cx="836381" cy="48110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77775" y="127433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5064815" y="10860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54770" y="14854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305045" y="194490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7" name="그림 16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9BED83F-A0B6-4E40-945F-CE4EBAAE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411676" y="1509899"/>
            <a:ext cx="3027282" cy="4594812"/>
          </a:xfrm>
          <a:prstGeom prst="rect">
            <a:avLst/>
          </a:prstGeom>
        </p:spPr>
      </p:pic>
      <p:pic>
        <p:nvPicPr>
          <p:cNvPr id="18" name="그림 17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0C8B5E47-041F-4370-A798-9A423805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560590" y="3882141"/>
            <a:ext cx="2729453" cy="1978347"/>
          </a:xfrm>
          <a:prstGeom prst="rect">
            <a:avLst/>
          </a:prstGeom>
          <a:ln w="69850"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DEC24C-B129-422E-822D-B7B388E079BA}"/>
              </a:ext>
            </a:extLst>
          </p:cNvPr>
          <p:cNvSpPr/>
          <p:nvPr/>
        </p:nvSpPr>
        <p:spPr>
          <a:xfrm>
            <a:off x="2671444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991809-70BA-496D-B2BA-DC6C0DDC8E78}"/>
              </a:ext>
            </a:extLst>
          </p:cNvPr>
          <p:cNvSpPr/>
          <p:nvPr/>
        </p:nvSpPr>
        <p:spPr>
          <a:xfrm>
            <a:off x="1994347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10BD7-6D90-4858-8BB3-2F02C9BDDD23}"/>
              </a:ext>
            </a:extLst>
          </p:cNvPr>
          <p:cNvSpPr/>
          <p:nvPr/>
        </p:nvSpPr>
        <p:spPr>
          <a:xfrm>
            <a:off x="1973517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3AB7F-F2C2-4FB9-A2A4-B72E753A810D}"/>
              </a:ext>
            </a:extLst>
          </p:cNvPr>
          <p:cNvSpPr/>
          <p:nvPr/>
        </p:nvSpPr>
        <p:spPr>
          <a:xfrm>
            <a:off x="2642870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43A89B-3555-4628-9D03-CE03734E21D9}"/>
              </a:ext>
            </a:extLst>
          </p:cNvPr>
          <p:cNvSpPr/>
          <p:nvPr/>
        </p:nvSpPr>
        <p:spPr>
          <a:xfrm>
            <a:off x="2119095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C82CE-4478-4EF0-92FB-0FD7FBE72EB5}"/>
              </a:ext>
            </a:extLst>
          </p:cNvPr>
          <p:cNvSpPr/>
          <p:nvPr/>
        </p:nvSpPr>
        <p:spPr>
          <a:xfrm>
            <a:off x="2785884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852D48E-7EC2-4372-87BD-164F3918C1FF}"/>
              </a:ext>
            </a:extLst>
          </p:cNvPr>
          <p:cNvSpPr/>
          <p:nvPr/>
        </p:nvSpPr>
        <p:spPr>
          <a:xfrm>
            <a:off x="7418011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41979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81EDC-292B-49D0-BED5-C2EA234A16E6}"/>
              </a:ext>
            </a:extLst>
          </p:cNvPr>
          <p:cNvSpPr/>
          <p:nvPr/>
        </p:nvSpPr>
        <p:spPr>
          <a:xfrm>
            <a:off x="6421148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3B6D0D-02C7-46CD-80EB-2CD3020269EE}"/>
              </a:ext>
            </a:extLst>
          </p:cNvPr>
          <p:cNvSpPr/>
          <p:nvPr/>
        </p:nvSpPr>
        <p:spPr>
          <a:xfrm>
            <a:off x="7389436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089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전장에 알맞은 적 등장</a:t>
            </a:r>
            <a:endParaRPr lang="en-US" altLang="ko-KR" sz="1400" dirty="0"/>
          </a:p>
          <a:p>
            <a:r>
              <a:rPr lang="en-US" altLang="ko-KR" sz="1400" dirty="0"/>
              <a:t>   EX) </a:t>
            </a:r>
            <a:r>
              <a:rPr lang="ko-KR" altLang="en-US" sz="1400" dirty="0"/>
              <a:t>황건적 ▶ 노란 두건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반동탁</a:t>
            </a:r>
            <a:r>
              <a:rPr lang="ko-KR" altLang="en-US" sz="1400" dirty="0"/>
              <a:t> 연맹 ▶ 보라색 갑옷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관도전투 ▶ 노란색 갑옷</a:t>
            </a:r>
            <a:r>
              <a:rPr lang="en-US" altLang="ko-KR" sz="1400" dirty="0"/>
              <a:t>, </a:t>
            </a:r>
            <a:r>
              <a:rPr lang="ko-KR" altLang="en-US" sz="1400" dirty="0"/>
              <a:t>기마병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다른 전장 선택 시 적 모습이 바뀜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8E8321D-F551-4451-A256-D86E8E18A8A1}"/>
              </a:ext>
            </a:extLst>
          </p:cNvPr>
          <p:cNvSpPr/>
          <p:nvPr/>
        </p:nvSpPr>
        <p:spPr>
          <a:xfrm>
            <a:off x="8240110" y="1075734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21D340D-1135-4052-9F0A-6C332D5C878F}"/>
              </a:ext>
            </a:extLst>
          </p:cNvPr>
          <p:cNvSpPr/>
          <p:nvPr/>
        </p:nvSpPr>
        <p:spPr>
          <a:xfrm>
            <a:off x="8402469" y="1755226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9" name="그림 378">
            <a:extLst>
              <a:ext uri="{FF2B5EF4-FFF2-40B4-BE49-F238E27FC236}">
                <a16:creationId xmlns:a16="http://schemas.microsoft.com/office/drawing/2014/main" id="{843D5561-0C0C-4959-8F56-C0749C07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48" y="1089240"/>
            <a:ext cx="3021602" cy="2311244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854C67B-1ACB-4F97-AA3D-FC8B3FEF91D6}"/>
              </a:ext>
            </a:extLst>
          </p:cNvPr>
          <p:cNvSpPr/>
          <p:nvPr/>
        </p:nvSpPr>
        <p:spPr>
          <a:xfrm>
            <a:off x="440576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270FE80-94A1-4327-BF6B-6F874EDAA48C}"/>
              </a:ext>
            </a:extLst>
          </p:cNvPr>
          <p:cNvSpPr/>
          <p:nvPr/>
        </p:nvSpPr>
        <p:spPr>
          <a:xfrm>
            <a:off x="456812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" name="그림 377">
            <a:extLst>
              <a:ext uri="{FF2B5EF4-FFF2-40B4-BE49-F238E27FC236}">
                <a16:creationId xmlns:a16="http://schemas.microsoft.com/office/drawing/2014/main" id="{C8173153-1B5E-4CE1-8C69-71350187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44" y="1059406"/>
            <a:ext cx="3021602" cy="231124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BEF96BA9-31E2-4823-A568-6C04F815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9" y="1075735"/>
            <a:ext cx="3021602" cy="23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551994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그림 147" descr="거울, 옅은이(가) 표시된 사진&#10;&#10;자동 생성된 설명">
            <a:extLst>
              <a:ext uri="{FF2B5EF4-FFF2-40B4-BE49-F238E27FC236}">
                <a16:creationId xmlns:a16="http://schemas.microsoft.com/office/drawing/2014/main" id="{6C0D2FF1-B445-48A2-AA09-5ED88DE9A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E333E1D2-F95C-4AA3-97E4-BCC3ADA8BE37}"/>
              </a:ext>
            </a:extLst>
          </p:cNvPr>
          <p:cNvSpPr/>
          <p:nvPr/>
        </p:nvSpPr>
        <p:spPr>
          <a:xfrm>
            <a:off x="96503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BF1EAD3-4B7E-46E2-958C-3EFC366A7BDE}"/>
              </a:ext>
            </a:extLst>
          </p:cNvPr>
          <p:cNvSpPr/>
          <p:nvPr/>
        </p:nvSpPr>
        <p:spPr>
          <a:xfrm>
            <a:off x="125572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B17C368-AC8E-4BDA-A7D4-E26B51BA10A3}"/>
              </a:ext>
            </a:extLst>
          </p:cNvPr>
          <p:cNvSpPr/>
          <p:nvPr/>
        </p:nvSpPr>
        <p:spPr>
          <a:xfrm>
            <a:off x="104986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18586D0-8E2F-44F7-8044-D4E732FCD176}"/>
              </a:ext>
            </a:extLst>
          </p:cNvPr>
          <p:cNvSpPr/>
          <p:nvPr/>
        </p:nvSpPr>
        <p:spPr>
          <a:xfrm>
            <a:off x="197159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046F6D0-B3D5-45FC-A784-0A7007C2EE53}"/>
              </a:ext>
            </a:extLst>
          </p:cNvPr>
          <p:cNvSpPr/>
          <p:nvPr/>
        </p:nvSpPr>
        <p:spPr>
          <a:xfrm>
            <a:off x="176754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983DDA23-46DF-4355-A9B9-D51C94059613}"/>
              </a:ext>
            </a:extLst>
          </p:cNvPr>
          <p:cNvSpPr/>
          <p:nvPr/>
        </p:nvSpPr>
        <p:spPr>
          <a:xfrm>
            <a:off x="270114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EFE38345-0AC4-402E-8839-AD9BDC68160A}"/>
              </a:ext>
            </a:extLst>
          </p:cNvPr>
          <p:cNvSpPr/>
          <p:nvPr/>
        </p:nvSpPr>
        <p:spPr>
          <a:xfrm>
            <a:off x="249891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1747419"/>
            <a:ext cx="1291819" cy="3230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7412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2489741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0" name="그림 159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26B43B6-4218-43E3-BA52-FD5178958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7080" y="1918815"/>
            <a:ext cx="1291820" cy="1322528"/>
          </a:xfrm>
          <a:prstGeom prst="rect">
            <a:avLst/>
          </a:prstGeom>
        </p:spPr>
      </p:pic>
      <p:pic>
        <p:nvPicPr>
          <p:cNvPr id="161" name="그림 160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05D1FE1D-2D52-49ED-9B42-6FFA3F8C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" y="1873904"/>
            <a:ext cx="1412349" cy="1412349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F26BB20F-68B0-4DA5-8537-E6153C877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74" y="1331434"/>
            <a:ext cx="203175" cy="203175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54DC4455-116F-4DD3-95D7-368DBBE695F5}"/>
              </a:ext>
            </a:extLst>
          </p:cNvPr>
          <p:cNvSpPr/>
          <p:nvPr/>
        </p:nvSpPr>
        <p:spPr>
          <a:xfrm>
            <a:off x="2654909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7FF77D6E-BD70-4BEF-989E-D8A002069D6C}"/>
              </a:ext>
            </a:extLst>
          </p:cNvPr>
          <p:cNvSpPr/>
          <p:nvPr/>
        </p:nvSpPr>
        <p:spPr>
          <a:xfrm>
            <a:off x="2654909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20B9921-D22F-4959-AC88-C6C6367D21D9}"/>
              </a:ext>
            </a:extLst>
          </p:cNvPr>
          <p:cNvSpPr/>
          <p:nvPr/>
        </p:nvSpPr>
        <p:spPr>
          <a:xfrm>
            <a:off x="2654909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3CEE8691-F1E8-4598-BCD1-07A4CF09A732}"/>
              </a:ext>
            </a:extLst>
          </p:cNvPr>
          <p:cNvSpPr/>
          <p:nvPr/>
        </p:nvSpPr>
        <p:spPr>
          <a:xfrm>
            <a:off x="2654909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B509384C-6759-4BEE-869B-E06297A3877A}"/>
              </a:ext>
            </a:extLst>
          </p:cNvPr>
          <p:cNvSpPr/>
          <p:nvPr/>
        </p:nvSpPr>
        <p:spPr>
          <a:xfrm>
            <a:off x="452717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9A448B2C-60D3-459F-8D71-1B105D55702B}"/>
              </a:ext>
            </a:extLst>
          </p:cNvPr>
          <p:cNvSpPr/>
          <p:nvPr/>
        </p:nvSpPr>
        <p:spPr>
          <a:xfrm>
            <a:off x="1039665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4AD7C8-759A-43AC-B7F7-60D228067802}"/>
              </a:ext>
            </a:extLst>
          </p:cNvPr>
          <p:cNvSpPr/>
          <p:nvPr/>
        </p:nvSpPr>
        <p:spPr>
          <a:xfrm>
            <a:off x="162335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EFB3FC6B-A29E-4146-B14E-9A1E9F376543}"/>
              </a:ext>
            </a:extLst>
          </p:cNvPr>
          <p:cNvSpPr/>
          <p:nvPr/>
        </p:nvSpPr>
        <p:spPr>
          <a:xfrm>
            <a:off x="2205217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FF6056FA-4BF1-4E81-AB0F-E924ED370C22}"/>
              </a:ext>
            </a:extLst>
          </p:cNvPr>
          <p:cNvSpPr/>
          <p:nvPr/>
        </p:nvSpPr>
        <p:spPr>
          <a:xfrm>
            <a:off x="2779462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167763D-741F-491B-A55A-03E51D06FA4C}"/>
              </a:ext>
            </a:extLst>
          </p:cNvPr>
          <p:cNvSpPr txBox="1"/>
          <p:nvPr/>
        </p:nvSpPr>
        <p:spPr>
          <a:xfrm>
            <a:off x="426038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E4C5D67-7837-4A7F-9472-1898445C99A7}"/>
              </a:ext>
            </a:extLst>
          </p:cNvPr>
          <p:cNvSpPr txBox="1"/>
          <p:nvPr/>
        </p:nvSpPr>
        <p:spPr>
          <a:xfrm>
            <a:off x="100573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B42F58B-7A8C-4511-B888-A371049CE10D}"/>
              </a:ext>
            </a:extLst>
          </p:cNvPr>
          <p:cNvSpPr txBox="1"/>
          <p:nvPr/>
        </p:nvSpPr>
        <p:spPr>
          <a:xfrm>
            <a:off x="1588514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E9A4C9-D501-4447-B92F-4DA41A88D31E}"/>
              </a:ext>
            </a:extLst>
          </p:cNvPr>
          <p:cNvSpPr txBox="1"/>
          <p:nvPr/>
        </p:nvSpPr>
        <p:spPr>
          <a:xfrm>
            <a:off x="2171289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83D4414-AF7B-417E-9981-9359F040A9A8}"/>
              </a:ext>
            </a:extLst>
          </p:cNvPr>
          <p:cNvSpPr txBox="1"/>
          <p:nvPr/>
        </p:nvSpPr>
        <p:spPr>
          <a:xfrm>
            <a:off x="2748955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2AC51FE-8D62-44A1-80F0-0AEE78368F15}"/>
              </a:ext>
            </a:extLst>
          </p:cNvPr>
          <p:cNvSpPr txBox="1"/>
          <p:nvPr/>
        </p:nvSpPr>
        <p:spPr>
          <a:xfrm>
            <a:off x="270078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26CBD3F-5039-4E71-B632-93DE3C7A08DB}"/>
              </a:ext>
            </a:extLst>
          </p:cNvPr>
          <p:cNvSpPr txBox="1"/>
          <p:nvPr/>
        </p:nvSpPr>
        <p:spPr>
          <a:xfrm>
            <a:off x="195556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7D2601-C5B5-49D8-B85D-A0CB9BE91EE6}"/>
              </a:ext>
            </a:extLst>
          </p:cNvPr>
          <p:cNvSpPr txBox="1"/>
          <p:nvPr/>
        </p:nvSpPr>
        <p:spPr>
          <a:xfrm>
            <a:off x="126039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13" name="그림 212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4C679DD-2141-406E-8AD2-4D8A039E9F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2" y="1323493"/>
            <a:ext cx="192590" cy="192590"/>
          </a:xfrm>
          <a:prstGeom prst="rect">
            <a:avLst/>
          </a:prstGeom>
        </p:spPr>
      </p:pic>
      <p:pic>
        <p:nvPicPr>
          <p:cNvPr id="214" name="그림 213" descr="장난감이(가) 표시된 사진&#10;&#10;자동 생성된 설명">
            <a:extLst>
              <a:ext uri="{FF2B5EF4-FFF2-40B4-BE49-F238E27FC236}">
                <a16:creationId xmlns:a16="http://schemas.microsoft.com/office/drawing/2014/main" id="{A694311B-29C1-41CD-A660-11CAA16364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2" y="1334917"/>
            <a:ext cx="219301" cy="213305"/>
          </a:xfrm>
          <a:prstGeom prst="rect">
            <a:avLst/>
          </a:prstGeom>
        </p:spPr>
      </p:pic>
      <p:pic>
        <p:nvPicPr>
          <p:cNvPr id="219" name="그림 218" descr="거울, 옅은이(가) 표시된 사진&#10;&#10;자동 생성된 설명">
            <a:extLst>
              <a:ext uri="{FF2B5EF4-FFF2-40B4-BE49-F238E27FC236}">
                <a16:creationId xmlns:a16="http://schemas.microsoft.com/office/drawing/2014/main" id="{D47444B7-8D64-4AE8-B438-783432F6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1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0813E446-94AA-4166-A05C-77A514710A44}"/>
              </a:ext>
            </a:extLst>
          </p:cNvPr>
          <p:cNvSpPr/>
          <p:nvPr/>
        </p:nvSpPr>
        <p:spPr>
          <a:xfrm>
            <a:off x="504400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8DAE909-4489-46F8-B2B5-BA33AFC88AF6}"/>
              </a:ext>
            </a:extLst>
          </p:cNvPr>
          <p:cNvSpPr/>
          <p:nvPr/>
        </p:nvSpPr>
        <p:spPr>
          <a:xfrm>
            <a:off x="533469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6D94A59E-79D1-4809-88E3-25A35835304B}"/>
              </a:ext>
            </a:extLst>
          </p:cNvPr>
          <p:cNvSpPr/>
          <p:nvPr/>
        </p:nvSpPr>
        <p:spPr>
          <a:xfrm>
            <a:off x="512883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493AE6D1-D230-46A3-B8D0-EFB66FF19E08}"/>
              </a:ext>
            </a:extLst>
          </p:cNvPr>
          <p:cNvSpPr/>
          <p:nvPr/>
        </p:nvSpPr>
        <p:spPr>
          <a:xfrm>
            <a:off x="605056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40239766-D15F-4568-BBF5-4934A2783470}"/>
              </a:ext>
            </a:extLst>
          </p:cNvPr>
          <p:cNvSpPr/>
          <p:nvPr/>
        </p:nvSpPr>
        <p:spPr>
          <a:xfrm>
            <a:off x="58465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5E3ECBD8-7F4B-4E42-9A4C-89DEB9A12588}"/>
              </a:ext>
            </a:extLst>
          </p:cNvPr>
          <p:cNvSpPr/>
          <p:nvPr/>
        </p:nvSpPr>
        <p:spPr>
          <a:xfrm>
            <a:off x="678011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3B5563BD-417B-4A07-8B6F-726116B287D1}"/>
              </a:ext>
            </a:extLst>
          </p:cNvPr>
          <p:cNvSpPr/>
          <p:nvPr/>
        </p:nvSpPr>
        <p:spPr>
          <a:xfrm>
            <a:off x="657788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8" name="그림 227" descr="테이블이(가) 표시된 사진&#10;&#10;자동 생성된 설명">
            <a:extLst>
              <a:ext uri="{FF2B5EF4-FFF2-40B4-BE49-F238E27FC236}">
                <a16:creationId xmlns:a16="http://schemas.microsoft.com/office/drawing/2014/main" id="{1D4F4FF1-27A5-4519-9D97-881039D8F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1747419"/>
            <a:ext cx="1291819" cy="323052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BC30E80A-E861-4C1D-9512-D479832C2618}"/>
              </a:ext>
            </a:extLst>
          </p:cNvPr>
          <p:cNvSpPr txBox="1"/>
          <p:nvPr/>
        </p:nvSpPr>
        <p:spPr>
          <a:xfrm>
            <a:off x="485308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F9968AA-D5C1-4917-A617-F3B281355DB3}"/>
              </a:ext>
            </a:extLst>
          </p:cNvPr>
          <p:cNvSpPr txBox="1"/>
          <p:nvPr/>
        </p:nvSpPr>
        <p:spPr>
          <a:xfrm>
            <a:off x="6568709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31" name="그림 23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0A5CB8E9-DBE7-4191-B94D-B96D5E7E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6048" y="1918815"/>
            <a:ext cx="1291820" cy="1322528"/>
          </a:xfrm>
          <a:prstGeom prst="rect">
            <a:avLst/>
          </a:prstGeom>
        </p:spPr>
      </p:pic>
      <p:pic>
        <p:nvPicPr>
          <p:cNvPr id="232" name="그림 23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D27992C-A1E1-4926-91D9-A26D1E7D6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96" y="1873904"/>
            <a:ext cx="1412349" cy="1412349"/>
          </a:xfrm>
          <a:prstGeom prst="rect">
            <a:avLst/>
          </a:prstGeom>
        </p:spPr>
      </p:pic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AF8C995B-FE6D-4F36-83F6-D6CE037CA621}"/>
              </a:ext>
            </a:extLst>
          </p:cNvPr>
          <p:cNvSpPr/>
          <p:nvPr/>
        </p:nvSpPr>
        <p:spPr>
          <a:xfrm>
            <a:off x="506576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968FB59A-78B4-423B-9A9C-B67AFBF9D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89" y="3497768"/>
            <a:ext cx="2744240" cy="2307919"/>
          </a:xfrm>
          <a:prstGeom prst="rect">
            <a:avLst/>
          </a:prstGeom>
        </p:spPr>
      </p:pic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1A4084-323F-4C64-9672-071DDC198C3E}"/>
              </a:ext>
            </a:extLst>
          </p:cNvPr>
          <p:cNvSpPr/>
          <p:nvPr/>
        </p:nvSpPr>
        <p:spPr>
          <a:xfrm>
            <a:off x="469581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079A2E2-B9B9-46DE-A5DA-CB967106ABE2}"/>
              </a:ext>
            </a:extLst>
          </p:cNvPr>
          <p:cNvSpPr/>
          <p:nvPr/>
        </p:nvSpPr>
        <p:spPr>
          <a:xfrm>
            <a:off x="469581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C8E7DB5-CAE8-4104-9247-94AD821DF360}"/>
              </a:ext>
            </a:extLst>
          </p:cNvPr>
          <p:cNvSpPr/>
          <p:nvPr/>
        </p:nvSpPr>
        <p:spPr>
          <a:xfrm>
            <a:off x="469581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1C44FFF7-26D8-455A-975D-2959C83C4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BE53348D-8D45-4B57-AF9C-79B0D5365CD7}"/>
              </a:ext>
            </a:extLst>
          </p:cNvPr>
          <p:cNvSpPr txBox="1"/>
          <p:nvPr/>
        </p:nvSpPr>
        <p:spPr>
          <a:xfrm>
            <a:off x="512883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2F11D1C8-9358-41E7-8EF1-91849E4266CF}"/>
              </a:ext>
            </a:extLst>
          </p:cNvPr>
          <p:cNvSpPr/>
          <p:nvPr/>
        </p:nvSpPr>
        <p:spPr>
          <a:xfrm>
            <a:off x="522412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A3FDB55-A988-4926-840B-208A71BE052F}"/>
              </a:ext>
            </a:extLst>
          </p:cNvPr>
          <p:cNvSpPr txBox="1"/>
          <p:nvPr/>
        </p:nvSpPr>
        <p:spPr>
          <a:xfrm>
            <a:off x="565455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B25D7079-DA4B-46E5-AC44-DC131B2BC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42" y="1331434"/>
            <a:ext cx="203175" cy="20317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46386AFE-3A19-4242-BF1E-C21CB9F49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E06CFC5-6690-488F-87B4-5048D4204C88}"/>
              </a:ext>
            </a:extLst>
          </p:cNvPr>
          <p:cNvSpPr/>
          <p:nvPr/>
        </p:nvSpPr>
        <p:spPr>
          <a:xfrm>
            <a:off x="618866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8A7996CC-B69F-4E1A-B7B2-7D8BF8DAB405}"/>
              </a:ext>
            </a:extLst>
          </p:cNvPr>
          <p:cNvSpPr/>
          <p:nvPr/>
        </p:nvSpPr>
        <p:spPr>
          <a:xfrm>
            <a:off x="673387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D67BDD-6F15-4C6C-988A-A42F1145E806}"/>
              </a:ext>
            </a:extLst>
          </p:cNvPr>
          <p:cNvSpPr/>
          <p:nvPr/>
        </p:nvSpPr>
        <p:spPr>
          <a:xfrm>
            <a:off x="469581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7" name="그림 24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9B0E9C3-1245-4389-A3D5-40144A8D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BA69DC9B-E69A-4A42-B30E-4B77CF2DA77F}"/>
              </a:ext>
            </a:extLst>
          </p:cNvPr>
          <p:cNvSpPr txBox="1"/>
          <p:nvPr/>
        </p:nvSpPr>
        <p:spPr>
          <a:xfrm>
            <a:off x="512883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D7675AC5-1CAA-4FF5-93FE-3284C63B5C9C}"/>
              </a:ext>
            </a:extLst>
          </p:cNvPr>
          <p:cNvSpPr/>
          <p:nvPr/>
        </p:nvSpPr>
        <p:spPr>
          <a:xfrm>
            <a:off x="522412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1776D82-70FF-40EA-BC8A-AFF27CBBEBF4}"/>
              </a:ext>
            </a:extLst>
          </p:cNvPr>
          <p:cNvSpPr txBox="1"/>
          <p:nvPr/>
        </p:nvSpPr>
        <p:spPr>
          <a:xfrm>
            <a:off x="565455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2D3A309D-D10A-43AE-81D6-A43E6F086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463FD1D-DB9E-4288-BFE9-E27DFF4C9981}"/>
              </a:ext>
            </a:extLst>
          </p:cNvPr>
          <p:cNvSpPr/>
          <p:nvPr/>
        </p:nvSpPr>
        <p:spPr>
          <a:xfrm>
            <a:off x="618866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FFFEFF3C-22B7-4DBF-B979-B3AAEBEF9337}"/>
              </a:ext>
            </a:extLst>
          </p:cNvPr>
          <p:cNvSpPr/>
          <p:nvPr/>
        </p:nvSpPr>
        <p:spPr>
          <a:xfrm>
            <a:off x="673387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C63708-A541-4D0E-907A-5C7A412137F5}"/>
              </a:ext>
            </a:extLst>
          </p:cNvPr>
          <p:cNvSpPr/>
          <p:nvPr/>
        </p:nvSpPr>
        <p:spPr>
          <a:xfrm>
            <a:off x="469581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AF3A939-2D18-4F9D-8DF7-03E89891B97C}"/>
              </a:ext>
            </a:extLst>
          </p:cNvPr>
          <p:cNvSpPr/>
          <p:nvPr/>
        </p:nvSpPr>
        <p:spPr>
          <a:xfrm>
            <a:off x="469581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6DFE6EC-EEDB-42D3-B613-09C289BDA4A0}"/>
              </a:ext>
            </a:extLst>
          </p:cNvPr>
          <p:cNvSpPr txBox="1"/>
          <p:nvPr/>
        </p:nvSpPr>
        <p:spPr>
          <a:xfrm>
            <a:off x="512883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2AA0701D-D76E-427A-A5F1-7324E0EFA888}"/>
              </a:ext>
            </a:extLst>
          </p:cNvPr>
          <p:cNvSpPr/>
          <p:nvPr/>
        </p:nvSpPr>
        <p:spPr>
          <a:xfrm>
            <a:off x="522412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781763-DCF2-4A83-8527-1D55767CDFDD}"/>
              </a:ext>
            </a:extLst>
          </p:cNvPr>
          <p:cNvSpPr txBox="1"/>
          <p:nvPr/>
        </p:nvSpPr>
        <p:spPr>
          <a:xfrm>
            <a:off x="565455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EAA922BE-9FA8-4105-B747-820BA0A232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4599A37-937A-4EAB-B0DB-870F3179658C}"/>
              </a:ext>
            </a:extLst>
          </p:cNvPr>
          <p:cNvSpPr/>
          <p:nvPr/>
        </p:nvSpPr>
        <p:spPr>
          <a:xfrm>
            <a:off x="618866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1CFC8A61-A6C5-4B7A-85CB-0E91EACB6177}"/>
              </a:ext>
            </a:extLst>
          </p:cNvPr>
          <p:cNvSpPr/>
          <p:nvPr/>
        </p:nvSpPr>
        <p:spPr>
          <a:xfrm>
            <a:off x="673387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D775920-B345-4947-88FB-5028DEBAF42B}"/>
              </a:ext>
            </a:extLst>
          </p:cNvPr>
          <p:cNvSpPr/>
          <p:nvPr/>
        </p:nvSpPr>
        <p:spPr>
          <a:xfrm>
            <a:off x="469581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4E53668-788C-4E68-80D8-46E8C8CECA70}"/>
              </a:ext>
            </a:extLst>
          </p:cNvPr>
          <p:cNvSpPr txBox="1"/>
          <p:nvPr/>
        </p:nvSpPr>
        <p:spPr>
          <a:xfrm>
            <a:off x="512883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C2C1FDD8-957C-4733-8878-FED9148AD5C9}"/>
              </a:ext>
            </a:extLst>
          </p:cNvPr>
          <p:cNvSpPr/>
          <p:nvPr/>
        </p:nvSpPr>
        <p:spPr>
          <a:xfrm>
            <a:off x="522412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65C1501-3D18-42F6-AF13-CDCDB3AEC373}"/>
              </a:ext>
            </a:extLst>
          </p:cNvPr>
          <p:cNvSpPr txBox="1"/>
          <p:nvPr/>
        </p:nvSpPr>
        <p:spPr>
          <a:xfrm>
            <a:off x="565455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0FA93D8D-2C37-4B02-9031-E35471EF6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B871655-81C4-45E4-B8B0-8CC158029E3C}"/>
              </a:ext>
            </a:extLst>
          </p:cNvPr>
          <p:cNvSpPr/>
          <p:nvPr/>
        </p:nvSpPr>
        <p:spPr>
          <a:xfrm>
            <a:off x="618866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E3AE6660-9782-47C5-A0BA-3BB8EF593F15}"/>
              </a:ext>
            </a:extLst>
          </p:cNvPr>
          <p:cNvSpPr/>
          <p:nvPr/>
        </p:nvSpPr>
        <p:spPr>
          <a:xfrm>
            <a:off x="673387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E24079E0-A5EE-460A-B949-048D000BA17E}"/>
              </a:ext>
            </a:extLst>
          </p:cNvPr>
          <p:cNvSpPr/>
          <p:nvPr/>
        </p:nvSpPr>
        <p:spPr>
          <a:xfrm>
            <a:off x="453168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3D6C4A68-56F5-4B2B-9BC7-478738678C0F}"/>
              </a:ext>
            </a:extLst>
          </p:cNvPr>
          <p:cNvSpPr/>
          <p:nvPr/>
        </p:nvSpPr>
        <p:spPr>
          <a:xfrm>
            <a:off x="511863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64A32679-D7F5-401F-B9EE-DB9D1465A83B}"/>
              </a:ext>
            </a:extLst>
          </p:cNvPr>
          <p:cNvSpPr/>
          <p:nvPr/>
        </p:nvSpPr>
        <p:spPr>
          <a:xfrm>
            <a:off x="570232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64402A7F-D1CA-4D45-AA70-928CD9A52F1C}"/>
              </a:ext>
            </a:extLst>
          </p:cNvPr>
          <p:cNvSpPr/>
          <p:nvPr/>
        </p:nvSpPr>
        <p:spPr>
          <a:xfrm>
            <a:off x="628418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D4107E6F-3438-4B5A-BF07-E10EF984D7FC}"/>
              </a:ext>
            </a:extLst>
          </p:cNvPr>
          <p:cNvSpPr/>
          <p:nvPr/>
        </p:nvSpPr>
        <p:spPr>
          <a:xfrm>
            <a:off x="685843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10B393A-F231-41C7-A974-B4C3B73883AD}"/>
              </a:ext>
            </a:extLst>
          </p:cNvPr>
          <p:cNvSpPr txBox="1"/>
          <p:nvPr/>
        </p:nvSpPr>
        <p:spPr>
          <a:xfrm>
            <a:off x="450500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AD40798E-C19C-4C47-BCE3-57FBE0793455}"/>
              </a:ext>
            </a:extLst>
          </p:cNvPr>
          <p:cNvSpPr txBox="1"/>
          <p:nvPr/>
        </p:nvSpPr>
        <p:spPr>
          <a:xfrm>
            <a:off x="508470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0FA8946-64C7-4C2C-9343-2466F89AD80A}"/>
              </a:ext>
            </a:extLst>
          </p:cNvPr>
          <p:cNvSpPr txBox="1"/>
          <p:nvPr/>
        </p:nvSpPr>
        <p:spPr>
          <a:xfrm>
            <a:off x="566748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EED1D2F-23A6-4419-90CD-7CAE4B0D722D}"/>
              </a:ext>
            </a:extLst>
          </p:cNvPr>
          <p:cNvSpPr txBox="1"/>
          <p:nvPr/>
        </p:nvSpPr>
        <p:spPr>
          <a:xfrm>
            <a:off x="625025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B4A2611-F8C9-4D9B-93E2-F01B5BFB7B19}"/>
              </a:ext>
            </a:extLst>
          </p:cNvPr>
          <p:cNvSpPr txBox="1"/>
          <p:nvPr/>
        </p:nvSpPr>
        <p:spPr>
          <a:xfrm>
            <a:off x="682792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EB8D453-E8B4-480E-8ADD-FBC5A53B5A5C}"/>
              </a:ext>
            </a:extLst>
          </p:cNvPr>
          <p:cNvSpPr txBox="1"/>
          <p:nvPr/>
        </p:nvSpPr>
        <p:spPr>
          <a:xfrm>
            <a:off x="677975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C853AF1-083E-48D0-A41C-74DD1DCEC761}"/>
              </a:ext>
            </a:extLst>
          </p:cNvPr>
          <p:cNvSpPr txBox="1"/>
          <p:nvPr/>
        </p:nvSpPr>
        <p:spPr>
          <a:xfrm>
            <a:off x="603453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B1043E0-58A2-43D3-8DC8-3934BF95813A}"/>
              </a:ext>
            </a:extLst>
          </p:cNvPr>
          <p:cNvSpPr txBox="1"/>
          <p:nvPr/>
        </p:nvSpPr>
        <p:spPr>
          <a:xfrm>
            <a:off x="533935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82" name="그림 281" descr="그리기이(가) 표시된 사진&#10;&#10;자동 생성된 설명">
            <a:extLst>
              <a:ext uri="{FF2B5EF4-FFF2-40B4-BE49-F238E27FC236}">
                <a16:creationId xmlns:a16="http://schemas.microsoft.com/office/drawing/2014/main" id="{778686E7-F202-4D40-A9A8-2264A4E96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1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3" name="그림 282" descr="별, 하늘이(가) 표시된 사진&#10;&#10;자동 생성된 설명">
            <a:extLst>
              <a:ext uri="{FF2B5EF4-FFF2-40B4-BE49-F238E27FC236}">
                <a16:creationId xmlns:a16="http://schemas.microsoft.com/office/drawing/2014/main" id="{16E56603-AE96-45CD-A94D-6CF12A7231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2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84" name="그림 28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DF7F9B6B-F964-4606-BBF6-BD50BC12A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20" y="1323493"/>
            <a:ext cx="192590" cy="192590"/>
          </a:xfrm>
          <a:prstGeom prst="rect">
            <a:avLst/>
          </a:prstGeom>
        </p:spPr>
      </p:pic>
      <p:pic>
        <p:nvPicPr>
          <p:cNvPr id="285" name="그림 284" descr="장난감이(가) 표시된 사진&#10;&#10;자동 생성된 설명">
            <a:extLst>
              <a:ext uri="{FF2B5EF4-FFF2-40B4-BE49-F238E27FC236}">
                <a16:creationId xmlns:a16="http://schemas.microsoft.com/office/drawing/2014/main" id="{0F485AAF-20BC-4A4A-BB23-8B1D0593D7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1334917"/>
            <a:ext cx="219301" cy="213305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05763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6777663-CD7F-4DA0-844D-DFC20C6B694D}"/>
              </a:ext>
            </a:extLst>
          </p:cNvPr>
          <p:cNvSpPr/>
          <p:nvPr/>
        </p:nvSpPr>
        <p:spPr>
          <a:xfrm>
            <a:off x="4405762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46299D4-5E48-42E0-8601-2D56CA48521D}"/>
              </a:ext>
            </a:extLst>
          </p:cNvPr>
          <p:cNvSpPr/>
          <p:nvPr/>
        </p:nvSpPr>
        <p:spPr>
          <a:xfrm>
            <a:off x="4411442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473FE62-02E3-419E-8AA9-613F3A362363}"/>
              </a:ext>
            </a:extLst>
          </p:cNvPr>
          <p:cNvSpPr/>
          <p:nvPr/>
        </p:nvSpPr>
        <p:spPr>
          <a:xfrm>
            <a:off x="4595975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697C2A19-76DA-4392-82DA-5FB9A2BFDAD9}"/>
              </a:ext>
            </a:extLst>
          </p:cNvPr>
          <p:cNvSpPr/>
          <p:nvPr/>
        </p:nvSpPr>
        <p:spPr>
          <a:xfrm>
            <a:off x="4061098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1FC36FF3-DB5C-4936-B518-FA7EC9031F33}"/>
              </a:ext>
            </a:extLst>
          </p:cNvPr>
          <p:cNvSpPr/>
          <p:nvPr/>
        </p:nvSpPr>
        <p:spPr>
          <a:xfrm>
            <a:off x="6144192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43AC4137-7DA6-4DCD-A08F-25A53E13CEDD}"/>
              </a:ext>
            </a:extLst>
          </p:cNvPr>
          <p:cNvSpPr/>
          <p:nvPr/>
        </p:nvSpPr>
        <p:spPr>
          <a:xfrm>
            <a:off x="4595975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94" name="그림 293" descr="거울, 옅은이(가) 표시된 사진&#10;&#10;자동 생성된 설명">
            <a:extLst>
              <a:ext uri="{FF2B5EF4-FFF2-40B4-BE49-F238E27FC236}">
                <a16:creationId xmlns:a16="http://schemas.microsoft.com/office/drawing/2014/main" id="{3D88130F-0432-4582-A336-6697AF38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59" y="1233917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95" name="사각형: 둥근 모서리 294">
            <a:extLst>
              <a:ext uri="{FF2B5EF4-FFF2-40B4-BE49-F238E27FC236}">
                <a16:creationId xmlns:a16="http://schemas.microsoft.com/office/drawing/2014/main" id="{E5D02B49-7DC9-4420-9B0C-6CBF37AEDF75}"/>
              </a:ext>
            </a:extLst>
          </p:cNvPr>
          <p:cNvSpPr/>
          <p:nvPr/>
        </p:nvSpPr>
        <p:spPr>
          <a:xfrm>
            <a:off x="8878352" y="1272812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DA985EBB-4039-42EA-B112-F0BC2250EB4B}"/>
              </a:ext>
            </a:extLst>
          </p:cNvPr>
          <p:cNvSpPr/>
          <p:nvPr/>
        </p:nvSpPr>
        <p:spPr>
          <a:xfrm>
            <a:off x="9169041" y="134151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70A1A8D5-16D5-46C6-B64B-963FD3C062E4}"/>
              </a:ext>
            </a:extLst>
          </p:cNvPr>
          <p:cNvSpPr/>
          <p:nvPr/>
        </p:nvSpPr>
        <p:spPr>
          <a:xfrm>
            <a:off x="896318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F982B371-C595-4E22-80DA-4CFCDB499B09}"/>
              </a:ext>
            </a:extLst>
          </p:cNvPr>
          <p:cNvSpPr/>
          <p:nvPr/>
        </p:nvSpPr>
        <p:spPr>
          <a:xfrm>
            <a:off x="9884907" y="134954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0AB604B9-B12D-4751-A631-10759BB93890}"/>
              </a:ext>
            </a:extLst>
          </p:cNvPr>
          <p:cNvSpPr/>
          <p:nvPr/>
        </p:nvSpPr>
        <p:spPr>
          <a:xfrm>
            <a:off x="968086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1ADE776B-CA70-4A4F-867E-B5C26E9FE8A9}"/>
              </a:ext>
            </a:extLst>
          </p:cNvPr>
          <p:cNvSpPr/>
          <p:nvPr/>
        </p:nvSpPr>
        <p:spPr>
          <a:xfrm>
            <a:off x="10614459" y="134954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id="{839B36A6-C56D-4805-9C7C-96F1E96BE73B}"/>
              </a:ext>
            </a:extLst>
          </p:cNvPr>
          <p:cNvSpPr/>
          <p:nvPr/>
        </p:nvSpPr>
        <p:spPr>
          <a:xfrm>
            <a:off x="10412229" y="131918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3" name="그림 302" descr="테이블이(가) 표시된 사진&#10;&#10;자동 생성된 설명">
            <a:extLst>
              <a:ext uri="{FF2B5EF4-FFF2-40B4-BE49-F238E27FC236}">
                <a16:creationId xmlns:a16="http://schemas.microsoft.com/office/drawing/2014/main" id="{994F37A8-82C6-4BE7-9A00-6A76FA2E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1755226"/>
            <a:ext cx="1291819" cy="323052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0F7D8E9D-7F16-458B-B467-D1FC6B9F2DC2}"/>
              </a:ext>
            </a:extLst>
          </p:cNvPr>
          <p:cNvSpPr txBox="1"/>
          <p:nvPr/>
        </p:nvSpPr>
        <p:spPr>
          <a:xfrm>
            <a:off x="8687435" y="179581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66A7EDD1-1119-4496-A0D0-5188B59A72FA}"/>
              </a:ext>
            </a:extLst>
          </p:cNvPr>
          <p:cNvSpPr txBox="1"/>
          <p:nvPr/>
        </p:nvSpPr>
        <p:spPr>
          <a:xfrm>
            <a:off x="10403056" y="1803512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306" name="그림 305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6F87DFBA-1D10-45F8-AA7F-296F35DA4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0395" y="1926622"/>
            <a:ext cx="1291820" cy="1322528"/>
          </a:xfrm>
          <a:prstGeom prst="rect">
            <a:avLst/>
          </a:prstGeom>
        </p:spPr>
      </p:pic>
      <p:pic>
        <p:nvPicPr>
          <p:cNvPr id="307" name="그림 306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E2DB9A-E57A-4687-9188-EB140280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3" y="1881711"/>
            <a:ext cx="1412349" cy="1412349"/>
          </a:xfrm>
          <a:prstGeom prst="rect">
            <a:avLst/>
          </a:prstGeom>
        </p:spPr>
      </p:pic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23C5AFAF-FECA-4A1E-8B6C-94CB8C4E377E}"/>
              </a:ext>
            </a:extLst>
          </p:cNvPr>
          <p:cNvSpPr/>
          <p:nvPr/>
        </p:nvSpPr>
        <p:spPr>
          <a:xfrm>
            <a:off x="8900111" y="3089317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09" name="그림 308" descr="그리기이(가) 표시된 사진&#10;&#10;자동 생성된 설명">
            <a:extLst>
              <a:ext uri="{FF2B5EF4-FFF2-40B4-BE49-F238E27FC236}">
                <a16:creationId xmlns:a16="http://schemas.microsoft.com/office/drawing/2014/main" id="{D761C8E7-F141-4E16-AE4E-B2564DA2E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36" y="3505575"/>
            <a:ext cx="2744240" cy="2307919"/>
          </a:xfrm>
          <a:prstGeom prst="rect">
            <a:avLst/>
          </a:prstGeom>
        </p:spPr>
      </p:pic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DFC1667-7BD7-4CDA-B889-224459A417AE}"/>
              </a:ext>
            </a:extLst>
          </p:cNvPr>
          <p:cNvSpPr/>
          <p:nvPr/>
        </p:nvSpPr>
        <p:spPr>
          <a:xfrm>
            <a:off x="8530160" y="36795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2F064A13-2262-45F3-87C9-BD5FE5838A68}"/>
              </a:ext>
            </a:extLst>
          </p:cNvPr>
          <p:cNvSpPr/>
          <p:nvPr/>
        </p:nvSpPr>
        <p:spPr>
          <a:xfrm>
            <a:off x="8530159" y="41866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1C2E0A1-7B6D-4B3E-BB1B-DF336FB577AD}"/>
              </a:ext>
            </a:extLst>
          </p:cNvPr>
          <p:cNvSpPr/>
          <p:nvPr/>
        </p:nvSpPr>
        <p:spPr>
          <a:xfrm>
            <a:off x="8530159" y="471757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" name="그림 3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FAC46E9-5E3E-479D-9D13-4C0538BED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36759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8DBB54F1-2794-4572-B16B-A6E2585A4CD0}"/>
              </a:ext>
            </a:extLst>
          </p:cNvPr>
          <p:cNvSpPr txBox="1"/>
          <p:nvPr/>
        </p:nvSpPr>
        <p:spPr>
          <a:xfrm>
            <a:off x="8963184" y="3671754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65F3CD34-382B-43A6-A364-BB94A070D45F}"/>
              </a:ext>
            </a:extLst>
          </p:cNvPr>
          <p:cNvSpPr/>
          <p:nvPr/>
        </p:nvSpPr>
        <p:spPr>
          <a:xfrm>
            <a:off x="9058476" y="39660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94F4921-D1FA-477E-9556-2898508A62ED}"/>
              </a:ext>
            </a:extLst>
          </p:cNvPr>
          <p:cNvSpPr txBox="1"/>
          <p:nvPr/>
        </p:nvSpPr>
        <p:spPr>
          <a:xfrm>
            <a:off x="9488900" y="36175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17" name="그림 316">
            <a:extLst>
              <a:ext uri="{FF2B5EF4-FFF2-40B4-BE49-F238E27FC236}">
                <a16:creationId xmlns:a16="http://schemas.microsoft.com/office/drawing/2014/main" id="{2E0930BC-7D1B-4539-BC89-8E93B2FB1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89" y="1339241"/>
            <a:ext cx="203175" cy="203175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F496EC34-2725-4DC1-94F8-F203349D4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3713759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8F4FC08-7345-4374-AEBD-9EA91873C1F0}"/>
              </a:ext>
            </a:extLst>
          </p:cNvPr>
          <p:cNvSpPr/>
          <p:nvPr/>
        </p:nvSpPr>
        <p:spPr>
          <a:xfrm>
            <a:off x="10023015" y="37468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733685E2-F6A3-4365-871E-B8924454EE57}"/>
              </a:ext>
            </a:extLst>
          </p:cNvPr>
          <p:cNvSpPr/>
          <p:nvPr/>
        </p:nvSpPr>
        <p:spPr>
          <a:xfrm>
            <a:off x="10568224" y="372924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ECF06D2E-CDE8-42CE-8C8A-6AF55E81077A}"/>
              </a:ext>
            </a:extLst>
          </p:cNvPr>
          <p:cNvSpPr/>
          <p:nvPr/>
        </p:nvSpPr>
        <p:spPr>
          <a:xfrm>
            <a:off x="8530160" y="419513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34E5E5-89F7-4D84-B7ED-D2AAC4AD3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4191447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DC084FA8-717D-4987-9351-86DC57DD2547}"/>
              </a:ext>
            </a:extLst>
          </p:cNvPr>
          <p:cNvSpPr txBox="1"/>
          <p:nvPr/>
        </p:nvSpPr>
        <p:spPr>
          <a:xfrm>
            <a:off x="8963184" y="418729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61B7CEED-DFC1-4815-B2C7-14BD5588687B}"/>
              </a:ext>
            </a:extLst>
          </p:cNvPr>
          <p:cNvSpPr/>
          <p:nvPr/>
        </p:nvSpPr>
        <p:spPr>
          <a:xfrm>
            <a:off x="9058476" y="448161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6F23CB4-0376-4B2F-8ABF-19B0222C83E1}"/>
              </a:ext>
            </a:extLst>
          </p:cNvPr>
          <p:cNvSpPr txBox="1"/>
          <p:nvPr/>
        </p:nvSpPr>
        <p:spPr>
          <a:xfrm>
            <a:off x="9488900" y="41330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90B9ED33-AE80-4489-B156-50406BEA56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229297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44DE2797-A214-475A-9CF6-1ABDB6343B03}"/>
              </a:ext>
            </a:extLst>
          </p:cNvPr>
          <p:cNvSpPr/>
          <p:nvPr/>
        </p:nvSpPr>
        <p:spPr>
          <a:xfrm>
            <a:off x="10023015" y="426243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8" name="사각형: 둥근 모서리 327">
            <a:extLst>
              <a:ext uri="{FF2B5EF4-FFF2-40B4-BE49-F238E27FC236}">
                <a16:creationId xmlns:a16="http://schemas.microsoft.com/office/drawing/2014/main" id="{AE64CE76-6EEF-4295-8CF3-49C3570B7989}"/>
              </a:ext>
            </a:extLst>
          </p:cNvPr>
          <p:cNvSpPr/>
          <p:nvPr/>
        </p:nvSpPr>
        <p:spPr>
          <a:xfrm>
            <a:off x="10568224" y="4243002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093D103-F154-48F4-A667-7A92CC3A46F1}"/>
              </a:ext>
            </a:extLst>
          </p:cNvPr>
          <p:cNvSpPr/>
          <p:nvPr/>
        </p:nvSpPr>
        <p:spPr>
          <a:xfrm>
            <a:off x="8530159" y="47183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278022E7-D7F3-40BE-B49D-4F0269F7A5F7}"/>
              </a:ext>
            </a:extLst>
          </p:cNvPr>
          <p:cNvSpPr/>
          <p:nvPr/>
        </p:nvSpPr>
        <p:spPr>
          <a:xfrm>
            <a:off x="8530160" y="472688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1D5E7C7-3406-463C-AC54-B08D24B40C01}"/>
              </a:ext>
            </a:extLst>
          </p:cNvPr>
          <p:cNvSpPr txBox="1"/>
          <p:nvPr/>
        </p:nvSpPr>
        <p:spPr>
          <a:xfrm>
            <a:off x="8963184" y="471904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2" name="사각형: 둥근 모서리 331">
            <a:extLst>
              <a:ext uri="{FF2B5EF4-FFF2-40B4-BE49-F238E27FC236}">
                <a16:creationId xmlns:a16="http://schemas.microsoft.com/office/drawing/2014/main" id="{40324D10-885A-4A27-A5CA-A0A09B113AA0}"/>
              </a:ext>
            </a:extLst>
          </p:cNvPr>
          <p:cNvSpPr/>
          <p:nvPr/>
        </p:nvSpPr>
        <p:spPr>
          <a:xfrm>
            <a:off x="9058476" y="5013371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BB7277B-D635-44AA-9CCA-AF169FEFD565}"/>
              </a:ext>
            </a:extLst>
          </p:cNvPr>
          <p:cNvSpPr txBox="1"/>
          <p:nvPr/>
        </p:nvSpPr>
        <p:spPr>
          <a:xfrm>
            <a:off x="9488900" y="46648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3FB0C082-EEC1-440E-AD61-2B8382673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761053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738F477-BEBF-4673-A090-AEDB049FBADC}"/>
              </a:ext>
            </a:extLst>
          </p:cNvPr>
          <p:cNvSpPr/>
          <p:nvPr/>
        </p:nvSpPr>
        <p:spPr>
          <a:xfrm>
            <a:off x="10023015" y="4794188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36" name="사각형: 둥근 모서리 335">
            <a:extLst>
              <a:ext uri="{FF2B5EF4-FFF2-40B4-BE49-F238E27FC236}">
                <a16:creationId xmlns:a16="http://schemas.microsoft.com/office/drawing/2014/main" id="{13003B04-8DBD-40E0-8A4B-FFFED52FCC74}"/>
              </a:ext>
            </a:extLst>
          </p:cNvPr>
          <p:cNvSpPr/>
          <p:nvPr/>
        </p:nvSpPr>
        <p:spPr>
          <a:xfrm>
            <a:off x="10568224" y="477475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C7C9FDBB-A225-4211-A6D1-BDBCA05805A2}"/>
              </a:ext>
            </a:extLst>
          </p:cNvPr>
          <p:cNvSpPr/>
          <p:nvPr/>
        </p:nvSpPr>
        <p:spPr>
          <a:xfrm>
            <a:off x="8530159" y="523125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CDF898FD-383A-4579-B3F5-89E5F30185CE}"/>
              </a:ext>
            </a:extLst>
          </p:cNvPr>
          <p:cNvSpPr txBox="1"/>
          <p:nvPr/>
        </p:nvSpPr>
        <p:spPr>
          <a:xfrm>
            <a:off x="8963184" y="523194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9" name="사각형: 둥근 모서리 338">
            <a:extLst>
              <a:ext uri="{FF2B5EF4-FFF2-40B4-BE49-F238E27FC236}">
                <a16:creationId xmlns:a16="http://schemas.microsoft.com/office/drawing/2014/main" id="{18247FD3-3EBE-4783-9C1B-4D5ED7D659AD}"/>
              </a:ext>
            </a:extLst>
          </p:cNvPr>
          <p:cNvSpPr/>
          <p:nvPr/>
        </p:nvSpPr>
        <p:spPr>
          <a:xfrm>
            <a:off x="9058476" y="552626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01B4572-14BC-4353-A712-7A3D628B6977}"/>
              </a:ext>
            </a:extLst>
          </p:cNvPr>
          <p:cNvSpPr txBox="1"/>
          <p:nvPr/>
        </p:nvSpPr>
        <p:spPr>
          <a:xfrm>
            <a:off x="9488900" y="51776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41" name="그림 340">
            <a:extLst>
              <a:ext uri="{FF2B5EF4-FFF2-40B4-BE49-F238E27FC236}">
                <a16:creationId xmlns:a16="http://schemas.microsoft.com/office/drawing/2014/main" id="{50EBD0A1-F030-4951-9F8F-F21F7D39C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5273945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3DE247D4-D5C7-4909-875A-FC0C977CB555}"/>
              </a:ext>
            </a:extLst>
          </p:cNvPr>
          <p:cNvSpPr/>
          <p:nvPr/>
        </p:nvSpPr>
        <p:spPr>
          <a:xfrm>
            <a:off x="10023015" y="530708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43" name="사각형: 둥근 모서리 342">
            <a:extLst>
              <a:ext uri="{FF2B5EF4-FFF2-40B4-BE49-F238E27FC236}">
                <a16:creationId xmlns:a16="http://schemas.microsoft.com/office/drawing/2014/main" id="{F109AE27-1E85-4811-9E64-62A84FD2B30A}"/>
              </a:ext>
            </a:extLst>
          </p:cNvPr>
          <p:cNvSpPr/>
          <p:nvPr/>
        </p:nvSpPr>
        <p:spPr>
          <a:xfrm>
            <a:off x="10568224" y="528765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44" name="사각형: 둥근 모서리 343">
            <a:extLst>
              <a:ext uri="{FF2B5EF4-FFF2-40B4-BE49-F238E27FC236}">
                <a16:creationId xmlns:a16="http://schemas.microsoft.com/office/drawing/2014/main" id="{25BA647A-2557-4BBC-A32E-411AD754A476}"/>
              </a:ext>
            </a:extLst>
          </p:cNvPr>
          <p:cNvSpPr/>
          <p:nvPr/>
        </p:nvSpPr>
        <p:spPr>
          <a:xfrm>
            <a:off x="8366032" y="5876714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D167AE19-FC15-4B53-895B-9A5C8F399A41}"/>
              </a:ext>
            </a:extLst>
          </p:cNvPr>
          <p:cNvSpPr/>
          <p:nvPr/>
        </p:nvSpPr>
        <p:spPr>
          <a:xfrm>
            <a:off x="8952980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사각형: 둥근 모서리 345">
            <a:extLst>
              <a:ext uri="{FF2B5EF4-FFF2-40B4-BE49-F238E27FC236}">
                <a16:creationId xmlns:a16="http://schemas.microsoft.com/office/drawing/2014/main" id="{A18B45A0-645C-4B04-87B4-C3C4B0778BFA}"/>
              </a:ext>
            </a:extLst>
          </p:cNvPr>
          <p:cNvSpPr/>
          <p:nvPr/>
        </p:nvSpPr>
        <p:spPr>
          <a:xfrm>
            <a:off x="9536668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사각형: 둥근 모서리 346">
            <a:extLst>
              <a:ext uri="{FF2B5EF4-FFF2-40B4-BE49-F238E27FC236}">
                <a16:creationId xmlns:a16="http://schemas.microsoft.com/office/drawing/2014/main" id="{1C5FEA18-B140-4C5B-ACB9-576085A66EB4}"/>
              </a:ext>
            </a:extLst>
          </p:cNvPr>
          <p:cNvSpPr/>
          <p:nvPr/>
        </p:nvSpPr>
        <p:spPr>
          <a:xfrm>
            <a:off x="10118532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사각형: 둥근 모서리 347">
            <a:extLst>
              <a:ext uri="{FF2B5EF4-FFF2-40B4-BE49-F238E27FC236}">
                <a16:creationId xmlns:a16="http://schemas.microsoft.com/office/drawing/2014/main" id="{85EE4F1F-30EF-4637-A1BC-7EAFE19918C9}"/>
              </a:ext>
            </a:extLst>
          </p:cNvPr>
          <p:cNvSpPr/>
          <p:nvPr/>
        </p:nvSpPr>
        <p:spPr>
          <a:xfrm>
            <a:off x="10692777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BD1141-FDF6-4A60-8ED4-B1EB74FEF0EC}"/>
              </a:ext>
            </a:extLst>
          </p:cNvPr>
          <p:cNvSpPr txBox="1"/>
          <p:nvPr/>
        </p:nvSpPr>
        <p:spPr>
          <a:xfrm>
            <a:off x="8339353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82D7D15-1249-4F7E-8C97-84E18C42FD3C}"/>
              </a:ext>
            </a:extLst>
          </p:cNvPr>
          <p:cNvSpPr txBox="1"/>
          <p:nvPr/>
        </p:nvSpPr>
        <p:spPr>
          <a:xfrm>
            <a:off x="8919052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3189A56-C8C1-4C4B-BF20-9409F39F0BFA}"/>
              </a:ext>
            </a:extLst>
          </p:cNvPr>
          <p:cNvSpPr txBox="1"/>
          <p:nvPr/>
        </p:nvSpPr>
        <p:spPr>
          <a:xfrm>
            <a:off x="9501829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C9C6218-6D2D-449B-A555-0C2CBC7B9730}"/>
              </a:ext>
            </a:extLst>
          </p:cNvPr>
          <p:cNvSpPr txBox="1"/>
          <p:nvPr/>
        </p:nvSpPr>
        <p:spPr>
          <a:xfrm>
            <a:off x="10084604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44E992E-B3B1-47A9-A812-F5D7AD5869ED}"/>
              </a:ext>
            </a:extLst>
          </p:cNvPr>
          <p:cNvSpPr txBox="1"/>
          <p:nvPr/>
        </p:nvSpPr>
        <p:spPr>
          <a:xfrm>
            <a:off x="10662270" y="5950470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F937A38-0D3C-4EC6-A8AB-96C5DEE97EFA}"/>
              </a:ext>
            </a:extLst>
          </p:cNvPr>
          <p:cNvSpPr txBox="1"/>
          <p:nvPr/>
        </p:nvSpPr>
        <p:spPr>
          <a:xfrm>
            <a:off x="10614101" y="132440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D6C3C98-0146-4BFB-A09E-580604DDA18A}"/>
              </a:ext>
            </a:extLst>
          </p:cNvPr>
          <p:cNvSpPr txBox="1"/>
          <p:nvPr/>
        </p:nvSpPr>
        <p:spPr>
          <a:xfrm>
            <a:off x="9868879" y="132440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5505110-6567-4B34-9CAB-64137856AE30}"/>
              </a:ext>
            </a:extLst>
          </p:cNvPr>
          <p:cNvSpPr txBox="1"/>
          <p:nvPr/>
        </p:nvSpPr>
        <p:spPr>
          <a:xfrm>
            <a:off x="9173705" y="1320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57" name="그림 356" descr="그리기이(가) 표시된 사진&#10;&#10;자동 생성된 설명">
            <a:extLst>
              <a:ext uri="{FF2B5EF4-FFF2-40B4-BE49-F238E27FC236}">
                <a16:creationId xmlns:a16="http://schemas.microsoft.com/office/drawing/2014/main" id="{2951DF8A-A350-4A67-ACDA-0FB6081B8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59" y="4722412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8" name="그림 357" descr="별, 하늘이(가) 표시된 사진&#10;&#10;자동 생성된 설명">
            <a:extLst>
              <a:ext uri="{FF2B5EF4-FFF2-40B4-BE49-F238E27FC236}">
                <a16:creationId xmlns:a16="http://schemas.microsoft.com/office/drawing/2014/main" id="{57DB9539-6C4F-43D1-BD15-98F53408E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70" y="5238297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59" name="그림 35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0CD6E279-CDE0-4B38-92F3-8BF804E08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67" y="1331300"/>
            <a:ext cx="192590" cy="192590"/>
          </a:xfrm>
          <a:prstGeom prst="rect">
            <a:avLst/>
          </a:prstGeom>
        </p:spPr>
      </p:pic>
      <p:pic>
        <p:nvPicPr>
          <p:cNvPr id="360" name="그림 359" descr="장난감이(가) 표시된 사진&#10;&#10;자동 생성된 설명">
            <a:extLst>
              <a:ext uri="{FF2B5EF4-FFF2-40B4-BE49-F238E27FC236}">
                <a16:creationId xmlns:a16="http://schemas.microsoft.com/office/drawing/2014/main" id="{6F1B0722-EA46-4604-9F83-E493591CD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17" y="1342724"/>
            <a:ext cx="219301" cy="213305"/>
          </a:xfrm>
          <a:prstGeom prst="rect">
            <a:avLst/>
          </a:prstGeom>
        </p:spPr>
      </p:pic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BF16BE3C-EF71-4289-935E-DB60B2BA7B13}"/>
              </a:ext>
            </a:extLst>
          </p:cNvPr>
          <p:cNvSpPr/>
          <p:nvPr/>
        </p:nvSpPr>
        <p:spPr>
          <a:xfrm>
            <a:off x="824010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A732D40D-4C60-4968-BEA3-B3DFDB81637C}"/>
              </a:ext>
            </a:extLst>
          </p:cNvPr>
          <p:cNvSpPr/>
          <p:nvPr/>
        </p:nvSpPr>
        <p:spPr>
          <a:xfrm>
            <a:off x="824105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27FDDB49-4DD7-4083-8B7A-9579674AF8AE}"/>
              </a:ext>
            </a:extLst>
          </p:cNvPr>
          <p:cNvSpPr/>
          <p:nvPr/>
        </p:nvSpPr>
        <p:spPr>
          <a:xfrm>
            <a:off x="790053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48B08209-FA9C-420D-A3E6-7643D951A8CB}"/>
              </a:ext>
            </a:extLst>
          </p:cNvPr>
          <p:cNvSpPr/>
          <p:nvPr/>
        </p:nvSpPr>
        <p:spPr>
          <a:xfrm>
            <a:off x="783719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98C63F65-FF61-46F7-9E4A-3CC04778FECE}"/>
              </a:ext>
            </a:extLst>
          </p:cNvPr>
          <p:cNvSpPr/>
          <p:nvPr/>
        </p:nvSpPr>
        <p:spPr>
          <a:xfrm>
            <a:off x="8243843" y="1061572"/>
            <a:ext cx="3027281" cy="23896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191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D2342-D12B-445C-9CED-4E3B97A0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13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3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3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657376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48065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42208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663931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459888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393483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191253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466459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182080" y="1795705"/>
            <a:ext cx="747320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9419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67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6791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0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091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091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091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422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375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2679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3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020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47248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091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422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375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2679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020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47248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091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091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422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375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2679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020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47248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091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422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375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2679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020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47248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45056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32004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15692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89755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47180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1837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69807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28085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86362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41294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393125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47903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3952729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91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41" y="1334917"/>
            <a:ext cx="219301" cy="2133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65EBA-AEC0-408F-AB89-DA275C0D7B10}"/>
              </a:ext>
            </a:extLst>
          </p:cNvPr>
          <p:cNvSpPr/>
          <p:nvPr/>
        </p:nvSpPr>
        <p:spPr>
          <a:xfrm>
            <a:off x="3019134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F905E-9373-4535-ABE8-11D47F445C97}"/>
              </a:ext>
            </a:extLst>
          </p:cNvPr>
          <p:cNvSpPr/>
          <p:nvPr/>
        </p:nvSpPr>
        <p:spPr>
          <a:xfrm>
            <a:off x="3019133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6B6E26-D4F2-4A2B-B3B1-DC1BD21822BE}"/>
              </a:ext>
            </a:extLst>
          </p:cNvPr>
          <p:cNvSpPr/>
          <p:nvPr/>
        </p:nvSpPr>
        <p:spPr>
          <a:xfrm>
            <a:off x="3024813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C32490-2D8F-40AF-BB59-0E28CB889DAD}"/>
              </a:ext>
            </a:extLst>
          </p:cNvPr>
          <p:cNvSpPr/>
          <p:nvPr/>
        </p:nvSpPr>
        <p:spPr>
          <a:xfrm>
            <a:off x="3209346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959176B-E7D0-437D-B399-5BAEDA2CE849}"/>
              </a:ext>
            </a:extLst>
          </p:cNvPr>
          <p:cNvSpPr/>
          <p:nvPr/>
        </p:nvSpPr>
        <p:spPr>
          <a:xfrm>
            <a:off x="2674469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9108E71-A6B7-4D80-99BA-F26F079E4EEF}"/>
              </a:ext>
            </a:extLst>
          </p:cNvPr>
          <p:cNvSpPr/>
          <p:nvPr/>
        </p:nvSpPr>
        <p:spPr>
          <a:xfrm>
            <a:off x="4757563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7C8E251-0D13-49C3-9E63-2AA7A01E2B80}"/>
              </a:ext>
            </a:extLst>
          </p:cNvPr>
          <p:cNvSpPr/>
          <p:nvPr/>
        </p:nvSpPr>
        <p:spPr>
          <a:xfrm>
            <a:off x="3209346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67769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B2963F-82FC-42C1-8166-1FB5F6A9362B}"/>
              </a:ext>
            </a:extLst>
          </p:cNvPr>
          <p:cNvSpPr/>
          <p:nvPr/>
        </p:nvSpPr>
        <p:spPr>
          <a:xfrm>
            <a:off x="323012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7ED971A2-2D50-4EB3-87D6-E12FA39C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48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18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706011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96700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9084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712566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50852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442118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239888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515094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230715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8054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02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72777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5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57819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57818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57818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90843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86135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316559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48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50674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95883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57819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90843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86135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316559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50674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95883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57818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57819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90843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86135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316559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50674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95883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57818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90843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86135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316559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50674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95883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93691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8063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64327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94619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52043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67012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746711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32948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91226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89929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441760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96538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4001364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18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9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26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76" y="1334917"/>
            <a:ext cx="219301" cy="213305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A0BCDF-EB68-44C6-BD82-F7071C42E537}"/>
              </a:ext>
            </a:extLst>
          </p:cNvPr>
          <p:cNvSpPr/>
          <p:nvPr/>
        </p:nvSpPr>
        <p:spPr>
          <a:xfrm>
            <a:off x="306776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A6F9BA3-8DA5-492A-8AA1-81DF77D44ED5}"/>
              </a:ext>
            </a:extLst>
          </p:cNvPr>
          <p:cNvSpPr/>
          <p:nvPr/>
        </p:nvSpPr>
        <p:spPr>
          <a:xfrm>
            <a:off x="306871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C4E03CA-2DC4-46F4-A53B-94BD4370A851}"/>
              </a:ext>
            </a:extLst>
          </p:cNvPr>
          <p:cNvSpPr/>
          <p:nvPr/>
        </p:nvSpPr>
        <p:spPr>
          <a:xfrm>
            <a:off x="272819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5623C75-4EBD-48DD-BF47-8445F2407C63}"/>
              </a:ext>
            </a:extLst>
          </p:cNvPr>
          <p:cNvSpPr/>
          <p:nvPr/>
        </p:nvSpPr>
        <p:spPr>
          <a:xfrm>
            <a:off x="266485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B7BCF1-9350-48C7-A275-CFCF598D80FB}"/>
              </a:ext>
            </a:extLst>
          </p:cNvPr>
          <p:cNvSpPr/>
          <p:nvPr/>
        </p:nvSpPr>
        <p:spPr>
          <a:xfrm>
            <a:off x="3067769" y="1059406"/>
            <a:ext cx="3027281" cy="2366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6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6212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5417"/>
              </p:ext>
            </p:extLst>
          </p:nvPr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629AE2C7-49F8-4D43-9C4E-C8087D78B1C4}"/>
              </a:ext>
            </a:extLst>
          </p:cNvPr>
          <p:cNvSpPr/>
          <p:nvPr/>
        </p:nvSpPr>
        <p:spPr>
          <a:xfrm>
            <a:off x="1990468" y="193518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F05FD4-2A0A-40B1-A818-5AA82A008B6B}"/>
              </a:ext>
            </a:extLst>
          </p:cNvPr>
          <p:cNvSpPr txBox="1"/>
          <p:nvPr/>
        </p:nvSpPr>
        <p:spPr>
          <a:xfrm>
            <a:off x="1963789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B509E16B-7DBC-4E21-B3A1-3E8D65A62C55}"/>
              </a:ext>
            </a:extLst>
          </p:cNvPr>
          <p:cNvSpPr/>
          <p:nvPr/>
        </p:nvSpPr>
        <p:spPr>
          <a:xfrm>
            <a:off x="3164010" y="1935183"/>
            <a:ext cx="475883" cy="462207"/>
          </a:xfrm>
          <a:prstGeom prst="roundRect">
            <a:avLst/>
          </a:prstGeom>
          <a:solidFill>
            <a:srgbClr val="CA935C"/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prst="relaxedInse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8892B86-965A-40EE-86AD-3CAA51849540}"/>
              </a:ext>
            </a:extLst>
          </p:cNvPr>
          <p:cNvSpPr txBox="1"/>
          <p:nvPr/>
        </p:nvSpPr>
        <p:spPr>
          <a:xfrm>
            <a:off x="3137331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2F2C6AF0-13F4-40DB-A8EE-F00669A7E951}"/>
              </a:ext>
            </a:extLst>
          </p:cNvPr>
          <p:cNvSpPr/>
          <p:nvPr/>
        </p:nvSpPr>
        <p:spPr>
          <a:xfrm>
            <a:off x="4342586" y="1935183"/>
            <a:ext cx="475883" cy="46220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CE906DC-59F2-45A5-B364-8B4898400DA5}"/>
              </a:ext>
            </a:extLst>
          </p:cNvPr>
          <p:cNvSpPr txBox="1"/>
          <p:nvPr/>
        </p:nvSpPr>
        <p:spPr>
          <a:xfrm>
            <a:off x="4315907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32726277-6541-490D-AB61-9E0B552CCDC3}"/>
              </a:ext>
            </a:extLst>
          </p:cNvPr>
          <p:cNvSpPr/>
          <p:nvPr/>
        </p:nvSpPr>
        <p:spPr>
          <a:xfrm>
            <a:off x="3164010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50</a:t>
            </a:r>
            <a:r>
              <a:rPr lang="ko-KR" altLang="en-US" sz="8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5CAF034E-3DF5-4CC3-8020-4CAC78A0717A}"/>
              </a:ext>
            </a:extLst>
          </p:cNvPr>
          <p:cNvSpPr/>
          <p:nvPr/>
        </p:nvSpPr>
        <p:spPr>
          <a:xfrm>
            <a:off x="4342953" y="5036970"/>
            <a:ext cx="461380" cy="29419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211FEF0C-9975-4901-8447-3F7D3B6887AF}"/>
              </a:ext>
            </a:extLst>
          </p:cNvPr>
          <p:cNvSpPr/>
          <p:nvPr/>
        </p:nvSpPr>
        <p:spPr>
          <a:xfrm>
            <a:off x="1990835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대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586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재화 부족 등 상황으로 강조 또는 조건</a:t>
            </a: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불충분이 표시된 특수한 상태</a:t>
            </a:r>
            <a:endParaRPr lang="en-US" altLang="ko-KR" sz="1200" b="1" dirty="0"/>
          </a:p>
          <a:p>
            <a:r>
              <a:rPr lang="en-US" altLang="ko-KR" sz="1200" b="1" dirty="0"/>
              <a:t> (</a:t>
            </a:r>
            <a:r>
              <a:rPr lang="ko-KR" altLang="en-US" sz="1200" b="1" dirty="0"/>
              <a:t>재화 부족</a:t>
            </a:r>
            <a:r>
              <a:rPr lang="en-US" altLang="ko-KR" sz="1200" b="1" dirty="0"/>
              <a:t>) – </a:t>
            </a:r>
            <a:r>
              <a:rPr lang="ko-KR" altLang="en-US" sz="1200" b="1" dirty="0"/>
              <a:t>재화 부족 알림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구매 유도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404034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681552" y="1971665"/>
            <a:ext cx="161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</a:t>
            </a:r>
          </a:p>
          <a:p>
            <a:pPr algn="ctr"/>
            <a:r>
              <a:rPr lang="en-US" altLang="ko-KR" sz="1200" b="1" dirty="0"/>
              <a:t>300m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59755"/>
            <a:ext cx="192590" cy="192590"/>
          </a:xfrm>
          <a:prstGeom prst="rect">
            <a:avLst/>
          </a:prstGeom>
        </p:spPr>
      </p:pic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09" y="740428"/>
            <a:ext cx="2514751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07" y="3907659"/>
            <a:ext cx="2514751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금으로 교환하기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18021B-53B6-4CC4-AB9C-9936434AB818}"/>
              </a:ext>
            </a:extLst>
          </p:cNvPr>
          <p:cNvSpPr/>
          <p:nvPr/>
        </p:nvSpPr>
        <p:spPr>
          <a:xfrm>
            <a:off x="4715428" y="1065523"/>
            <a:ext cx="3027281" cy="2310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95E9FD5-7F56-42F7-B94C-262939590C7A}"/>
              </a:ext>
            </a:extLst>
          </p:cNvPr>
          <p:cNvSpPr/>
          <p:nvPr/>
        </p:nvSpPr>
        <p:spPr>
          <a:xfrm>
            <a:off x="4878054" y="1639937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ED73A21-27ED-4E66-986E-ABC940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62" y="1070873"/>
            <a:ext cx="3021602" cy="2333098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FF50B68-1243-4272-BD96-95C1FBBCDC62}"/>
              </a:ext>
            </a:extLst>
          </p:cNvPr>
          <p:cNvSpPr/>
          <p:nvPr/>
        </p:nvSpPr>
        <p:spPr>
          <a:xfrm>
            <a:off x="613750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1F8FE9-6FC3-4468-918E-DAD5485C6F3E}"/>
              </a:ext>
            </a:extLst>
          </p:cNvPr>
          <p:cNvSpPr/>
          <p:nvPr/>
        </p:nvSpPr>
        <p:spPr>
          <a:xfrm>
            <a:off x="77420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860D6-8454-45DE-814C-90974A2C2FC8}"/>
              </a:ext>
            </a:extLst>
          </p:cNvPr>
          <p:cNvSpPr/>
          <p:nvPr/>
        </p:nvSpPr>
        <p:spPr>
          <a:xfrm>
            <a:off x="61184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7DF184AB-9F5D-4927-8769-5505722D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D1911CFD-7DCD-4E6D-B436-EB72F5E5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44" y="1118628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289A50-2D55-4197-B73E-DAEDCB1E719A}"/>
              </a:ext>
            </a:extLst>
          </p:cNvPr>
          <p:cNvSpPr/>
          <p:nvPr/>
        </p:nvSpPr>
        <p:spPr>
          <a:xfrm>
            <a:off x="5353937" y="1157523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9F4F9C7-01D7-4936-A5AC-A7B641E33022}"/>
              </a:ext>
            </a:extLst>
          </p:cNvPr>
          <p:cNvSpPr/>
          <p:nvPr/>
        </p:nvSpPr>
        <p:spPr>
          <a:xfrm>
            <a:off x="5644626" y="122623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E26BDE6-7E88-486E-B8C4-6B4F33D363DF}"/>
              </a:ext>
            </a:extLst>
          </p:cNvPr>
          <p:cNvSpPr/>
          <p:nvPr/>
        </p:nvSpPr>
        <p:spPr>
          <a:xfrm>
            <a:off x="543876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359AD3F-E3E1-4BFB-84AE-C4EB43975126}"/>
              </a:ext>
            </a:extLst>
          </p:cNvPr>
          <p:cNvSpPr/>
          <p:nvPr/>
        </p:nvSpPr>
        <p:spPr>
          <a:xfrm>
            <a:off x="6360492" y="1234258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C5C187-6CB3-4A69-A953-37DE95B98967}"/>
              </a:ext>
            </a:extLst>
          </p:cNvPr>
          <p:cNvSpPr/>
          <p:nvPr/>
        </p:nvSpPr>
        <p:spPr>
          <a:xfrm>
            <a:off x="615644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0014321-6305-46E8-82A8-152CA44554D0}"/>
              </a:ext>
            </a:extLst>
          </p:cNvPr>
          <p:cNvSpPr/>
          <p:nvPr/>
        </p:nvSpPr>
        <p:spPr>
          <a:xfrm>
            <a:off x="7090044" y="1234258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7B18050-B16F-4886-B24C-A655EAC08526}"/>
              </a:ext>
            </a:extLst>
          </p:cNvPr>
          <p:cNvSpPr/>
          <p:nvPr/>
        </p:nvSpPr>
        <p:spPr>
          <a:xfrm>
            <a:off x="6887814" y="120389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 descr="테이블이(가) 표시된 사진&#10;&#10;자동 생성된 설명">
            <a:extLst>
              <a:ext uri="{FF2B5EF4-FFF2-40B4-BE49-F238E27FC236}">
                <a16:creationId xmlns:a16="http://schemas.microsoft.com/office/drawing/2014/main" id="{F3768AF2-5AC9-4F0B-9FD5-930B64A04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34" y="1639937"/>
            <a:ext cx="1291819" cy="32305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4814743-033B-4607-9ADA-8D894B2B290A}"/>
              </a:ext>
            </a:extLst>
          </p:cNvPr>
          <p:cNvSpPr txBox="1"/>
          <p:nvPr/>
        </p:nvSpPr>
        <p:spPr>
          <a:xfrm>
            <a:off x="5161521" y="167910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129105-3432-4E4D-8CA6-1AB15E23144D}"/>
              </a:ext>
            </a:extLst>
          </p:cNvPr>
          <p:cNvSpPr txBox="1"/>
          <p:nvPr/>
        </p:nvSpPr>
        <p:spPr>
          <a:xfrm>
            <a:off x="6885624" y="1696658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58A5E5E5-6145-4941-B242-F596163B6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28" y="1766422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561301" y="2974028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배원소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53A1DD6C-C9ED-47A7-B0B1-F170A37D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74" y="1223952"/>
            <a:ext cx="203175" cy="2031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E8542C4-E7B3-4791-9990-1317FB9E4F3C}"/>
              </a:ext>
            </a:extLst>
          </p:cNvPr>
          <p:cNvSpPr txBox="1"/>
          <p:nvPr/>
        </p:nvSpPr>
        <p:spPr>
          <a:xfrm>
            <a:off x="7089686" y="1209117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D3B0757-B7CB-4302-94B5-B8B319E259F3}"/>
              </a:ext>
            </a:extLst>
          </p:cNvPr>
          <p:cNvSpPr txBox="1"/>
          <p:nvPr/>
        </p:nvSpPr>
        <p:spPr>
          <a:xfrm>
            <a:off x="6344464" y="120911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0044D1-5E50-4DB4-A0DA-79409869D665}"/>
              </a:ext>
            </a:extLst>
          </p:cNvPr>
          <p:cNvSpPr txBox="1"/>
          <p:nvPr/>
        </p:nvSpPr>
        <p:spPr>
          <a:xfrm>
            <a:off x="5649290" y="120547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B31FD8F-7986-43C0-B941-1858D9CBC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52" y="1216011"/>
            <a:ext cx="192590" cy="192590"/>
          </a:xfrm>
          <a:prstGeom prst="rect">
            <a:avLst/>
          </a:prstGeom>
        </p:spPr>
      </p:pic>
      <p:pic>
        <p:nvPicPr>
          <p:cNvPr id="120" name="그림 119" descr="장난감이(가) 표시된 사진&#10;&#10;자동 생성된 설명">
            <a:extLst>
              <a:ext uri="{FF2B5EF4-FFF2-40B4-BE49-F238E27FC236}">
                <a16:creationId xmlns:a16="http://schemas.microsoft.com/office/drawing/2014/main" id="{48E83821-0E02-4B30-801E-53DA2ED40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02" y="1227435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5C27AAC-9805-478F-9C8B-A4EFC8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5" b="55886"/>
          <a:stretch/>
        </p:blipFill>
        <p:spPr>
          <a:xfrm flipH="1">
            <a:off x="6684762" y="2187188"/>
            <a:ext cx="570453" cy="74889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4946686" y="2001120"/>
            <a:ext cx="2532600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820271-247F-4796-9F13-7E292D459D99}"/>
              </a:ext>
            </a:extLst>
          </p:cNvPr>
          <p:cNvSpPr/>
          <p:nvPr/>
        </p:nvSpPr>
        <p:spPr>
          <a:xfrm>
            <a:off x="4975744" y="2024096"/>
            <a:ext cx="2313336" cy="104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62593" y="196105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28s / 30s</a:t>
            </a:r>
            <a:endParaRPr lang="ko-KR" altLang="en-US" sz="900" b="1" dirty="0"/>
          </a:p>
        </p:txBody>
      </p:sp>
      <p:pic>
        <p:nvPicPr>
          <p:cNvPr id="30" name="그림 29" descr="거울, 옅은이(가) 표시된 사진&#10;&#10;자동 생성된 설명">
            <a:extLst>
              <a:ext uri="{FF2B5EF4-FFF2-40B4-BE49-F238E27FC236}">
                <a16:creationId xmlns:a16="http://schemas.microsoft.com/office/drawing/2014/main" id="{BC1F5D7C-7F4D-4053-B98E-AAAA8744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539087-771D-436C-BC0E-EB5B1BC636A8}"/>
              </a:ext>
            </a:extLst>
          </p:cNvPr>
          <p:cNvSpPr/>
          <p:nvPr/>
        </p:nvSpPr>
        <p:spPr>
          <a:xfrm>
            <a:off x="125008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F7859E-9D59-46C8-BF69-CEC50D186802}"/>
              </a:ext>
            </a:extLst>
          </p:cNvPr>
          <p:cNvSpPr/>
          <p:nvPr/>
        </p:nvSpPr>
        <p:spPr>
          <a:xfrm>
            <a:off x="154077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19C641-4CBE-405D-8B7E-7731551BC1E5}"/>
              </a:ext>
            </a:extLst>
          </p:cNvPr>
          <p:cNvSpPr/>
          <p:nvPr/>
        </p:nvSpPr>
        <p:spPr>
          <a:xfrm>
            <a:off x="13349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F3CBC8-9788-4E83-82D4-8AD8B0A86D7D}"/>
              </a:ext>
            </a:extLst>
          </p:cNvPr>
          <p:cNvSpPr/>
          <p:nvPr/>
        </p:nvSpPr>
        <p:spPr>
          <a:xfrm>
            <a:off x="225664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491915-4793-4F80-AECC-8A6F05F4EA07}"/>
              </a:ext>
            </a:extLst>
          </p:cNvPr>
          <p:cNvSpPr/>
          <p:nvPr/>
        </p:nvSpPr>
        <p:spPr>
          <a:xfrm>
            <a:off x="205259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C29D192-BF1A-40DF-96CE-FCF6C10676F8}"/>
              </a:ext>
            </a:extLst>
          </p:cNvPr>
          <p:cNvSpPr/>
          <p:nvPr/>
        </p:nvSpPr>
        <p:spPr>
          <a:xfrm>
            <a:off x="298619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4AF172-E069-4657-83D0-195B4CF5986A}"/>
              </a:ext>
            </a:extLst>
          </p:cNvPr>
          <p:cNvSpPr/>
          <p:nvPr/>
        </p:nvSpPr>
        <p:spPr>
          <a:xfrm>
            <a:off x="278396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12210851-5D7F-4C9F-9E98-7DBC12892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A116FE-DE06-4333-AA4C-D8251E1F2FC2}"/>
              </a:ext>
            </a:extLst>
          </p:cNvPr>
          <p:cNvSpPr txBox="1"/>
          <p:nvPr/>
        </p:nvSpPr>
        <p:spPr>
          <a:xfrm>
            <a:off x="105916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D8190-F451-46A5-A4BB-F45E6CB6D739}"/>
              </a:ext>
            </a:extLst>
          </p:cNvPr>
          <p:cNvSpPr txBox="1"/>
          <p:nvPr/>
        </p:nvSpPr>
        <p:spPr>
          <a:xfrm>
            <a:off x="2774789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F660FAC4-CEB4-4B6E-B341-65C337240A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2128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163AF1F-B4E3-48F1-9E22-7D3F739DF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6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0FA79C-794F-48DC-B611-8CF360A0588B}"/>
              </a:ext>
            </a:extLst>
          </p:cNvPr>
          <p:cNvSpPr/>
          <p:nvPr/>
        </p:nvSpPr>
        <p:spPr>
          <a:xfrm>
            <a:off x="127184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C1FC4A80-F6AA-48CE-BF47-DFDBFCBD9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9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423F12-5C8C-4010-B413-3D7AF585A017}"/>
              </a:ext>
            </a:extLst>
          </p:cNvPr>
          <p:cNvSpPr/>
          <p:nvPr/>
        </p:nvSpPr>
        <p:spPr>
          <a:xfrm>
            <a:off x="90189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EE2B3A-7914-45ED-95C0-05360EEE2D4C}"/>
              </a:ext>
            </a:extLst>
          </p:cNvPr>
          <p:cNvSpPr/>
          <p:nvPr/>
        </p:nvSpPr>
        <p:spPr>
          <a:xfrm>
            <a:off x="90189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040DF5-5C30-4D7C-BF6D-E66685CEA03E}"/>
              </a:ext>
            </a:extLst>
          </p:cNvPr>
          <p:cNvSpPr/>
          <p:nvPr/>
        </p:nvSpPr>
        <p:spPr>
          <a:xfrm>
            <a:off x="90189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AD508B4-2F74-470E-A25A-E991C8573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E694AA4-00EC-4C3D-822D-D28D16B50E37}"/>
              </a:ext>
            </a:extLst>
          </p:cNvPr>
          <p:cNvSpPr txBox="1"/>
          <p:nvPr/>
        </p:nvSpPr>
        <p:spPr>
          <a:xfrm>
            <a:off x="133491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7AAB696-B54B-4528-B60A-320624D9DC87}"/>
              </a:ext>
            </a:extLst>
          </p:cNvPr>
          <p:cNvSpPr/>
          <p:nvPr/>
        </p:nvSpPr>
        <p:spPr>
          <a:xfrm>
            <a:off x="143020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44B712-9536-4BDC-9820-F047191151C1}"/>
              </a:ext>
            </a:extLst>
          </p:cNvPr>
          <p:cNvSpPr txBox="1"/>
          <p:nvPr/>
        </p:nvSpPr>
        <p:spPr>
          <a:xfrm>
            <a:off x="186063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1E60CAF-63DD-4B67-8B29-592470267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22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0D5EFA-2013-49C5-AFF2-E26AF8EB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BBF435-988A-4413-83C8-A468565DDF66}"/>
              </a:ext>
            </a:extLst>
          </p:cNvPr>
          <p:cNvSpPr/>
          <p:nvPr/>
        </p:nvSpPr>
        <p:spPr>
          <a:xfrm>
            <a:off x="239474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B9F593E-A239-48C6-AFAB-EBB7F6DEBE5E}"/>
              </a:ext>
            </a:extLst>
          </p:cNvPr>
          <p:cNvSpPr/>
          <p:nvPr/>
        </p:nvSpPr>
        <p:spPr>
          <a:xfrm>
            <a:off x="293995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258E4E-B5B9-452A-965A-2E0493D79579}"/>
              </a:ext>
            </a:extLst>
          </p:cNvPr>
          <p:cNvSpPr/>
          <p:nvPr/>
        </p:nvSpPr>
        <p:spPr>
          <a:xfrm>
            <a:off x="90189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148BF3F-3A08-4FE3-AAE1-D2FCB557D9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1B77812-9D78-451C-BFBF-33133628FF85}"/>
              </a:ext>
            </a:extLst>
          </p:cNvPr>
          <p:cNvSpPr txBox="1"/>
          <p:nvPr/>
        </p:nvSpPr>
        <p:spPr>
          <a:xfrm>
            <a:off x="133491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73F320E-F55C-4022-9849-8584D7D4484D}"/>
              </a:ext>
            </a:extLst>
          </p:cNvPr>
          <p:cNvSpPr/>
          <p:nvPr/>
        </p:nvSpPr>
        <p:spPr>
          <a:xfrm>
            <a:off x="143020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5CAFD4-A22B-4E9C-8E6F-32F06E4F83F1}"/>
              </a:ext>
            </a:extLst>
          </p:cNvPr>
          <p:cNvSpPr txBox="1"/>
          <p:nvPr/>
        </p:nvSpPr>
        <p:spPr>
          <a:xfrm>
            <a:off x="186063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1F3F4DC-51D2-4B12-85E2-1E41390A2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C9A551-8E4B-463B-9259-7BC4B2ECE887}"/>
              </a:ext>
            </a:extLst>
          </p:cNvPr>
          <p:cNvSpPr/>
          <p:nvPr/>
        </p:nvSpPr>
        <p:spPr>
          <a:xfrm>
            <a:off x="239474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B85FBD5-6C97-44C8-A5A0-30A7989DF5AF}"/>
              </a:ext>
            </a:extLst>
          </p:cNvPr>
          <p:cNvSpPr/>
          <p:nvPr/>
        </p:nvSpPr>
        <p:spPr>
          <a:xfrm>
            <a:off x="293995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A3B606-375A-4EE5-AF69-B7EB7AC01C66}"/>
              </a:ext>
            </a:extLst>
          </p:cNvPr>
          <p:cNvSpPr/>
          <p:nvPr/>
        </p:nvSpPr>
        <p:spPr>
          <a:xfrm>
            <a:off x="90189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A2A9A4-3E5C-49B5-A141-0E43B5E011E4}"/>
              </a:ext>
            </a:extLst>
          </p:cNvPr>
          <p:cNvSpPr/>
          <p:nvPr/>
        </p:nvSpPr>
        <p:spPr>
          <a:xfrm>
            <a:off x="90189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6E232F-4368-4F91-94E2-DD28F6959DE9}"/>
              </a:ext>
            </a:extLst>
          </p:cNvPr>
          <p:cNvSpPr txBox="1"/>
          <p:nvPr/>
        </p:nvSpPr>
        <p:spPr>
          <a:xfrm>
            <a:off x="133491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518184E-7A14-4D4C-8F85-720E736831B6}"/>
              </a:ext>
            </a:extLst>
          </p:cNvPr>
          <p:cNvSpPr/>
          <p:nvPr/>
        </p:nvSpPr>
        <p:spPr>
          <a:xfrm>
            <a:off x="143020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2EF12-8208-4202-B2AA-BFBA2E3D455C}"/>
              </a:ext>
            </a:extLst>
          </p:cNvPr>
          <p:cNvSpPr txBox="1"/>
          <p:nvPr/>
        </p:nvSpPr>
        <p:spPr>
          <a:xfrm>
            <a:off x="186063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1F03798-6B77-4932-B641-B3B0A26F5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7A01F9A1-B442-491F-A0F7-7CD48387C7B9}"/>
              </a:ext>
            </a:extLst>
          </p:cNvPr>
          <p:cNvSpPr/>
          <p:nvPr/>
        </p:nvSpPr>
        <p:spPr>
          <a:xfrm>
            <a:off x="239474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8A3C4A4-9938-4C04-9F26-7FA48B690E8B}"/>
              </a:ext>
            </a:extLst>
          </p:cNvPr>
          <p:cNvSpPr/>
          <p:nvPr/>
        </p:nvSpPr>
        <p:spPr>
          <a:xfrm>
            <a:off x="293995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091486-4FD9-44C8-84F4-329A8F5B8613}"/>
              </a:ext>
            </a:extLst>
          </p:cNvPr>
          <p:cNvSpPr/>
          <p:nvPr/>
        </p:nvSpPr>
        <p:spPr>
          <a:xfrm>
            <a:off x="90189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874D29-728C-451E-A9BE-E2E95D0E9E42}"/>
              </a:ext>
            </a:extLst>
          </p:cNvPr>
          <p:cNvSpPr txBox="1"/>
          <p:nvPr/>
        </p:nvSpPr>
        <p:spPr>
          <a:xfrm>
            <a:off x="133491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B18A853-C39D-4F8B-99FE-28C40F16ED77}"/>
              </a:ext>
            </a:extLst>
          </p:cNvPr>
          <p:cNvSpPr/>
          <p:nvPr/>
        </p:nvSpPr>
        <p:spPr>
          <a:xfrm>
            <a:off x="143020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9D6B50-6035-47F8-AA15-FFE398FF2B6C}"/>
              </a:ext>
            </a:extLst>
          </p:cNvPr>
          <p:cNvSpPr txBox="1"/>
          <p:nvPr/>
        </p:nvSpPr>
        <p:spPr>
          <a:xfrm>
            <a:off x="186063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114BE69-D3E7-4A59-9D81-703A83AA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7561A1F-C5EC-4288-A3B7-ACDCD440F28F}"/>
              </a:ext>
            </a:extLst>
          </p:cNvPr>
          <p:cNvSpPr/>
          <p:nvPr/>
        </p:nvSpPr>
        <p:spPr>
          <a:xfrm>
            <a:off x="239474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25F4C57-DDE7-44DA-84EF-ED7D5E6869D3}"/>
              </a:ext>
            </a:extLst>
          </p:cNvPr>
          <p:cNvSpPr/>
          <p:nvPr/>
        </p:nvSpPr>
        <p:spPr>
          <a:xfrm>
            <a:off x="293995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76BE58C-1977-47A8-88A3-9D1A051F9ED8}"/>
              </a:ext>
            </a:extLst>
          </p:cNvPr>
          <p:cNvSpPr/>
          <p:nvPr/>
        </p:nvSpPr>
        <p:spPr>
          <a:xfrm>
            <a:off x="73776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0C76132-C721-46DC-9E37-AC2521D04F3A}"/>
              </a:ext>
            </a:extLst>
          </p:cNvPr>
          <p:cNvSpPr/>
          <p:nvPr/>
        </p:nvSpPr>
        <p:spPr>
          <a:xfrm>
            <a:off x="132471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12A07F9-E04E-4A32-A14A-6E3ABED935C6}"/>
              </a:ext>
            </a:extLst>
          </p:cNvPr>
          <p:cNvSpPr/>
          <p:nvPr/>
        </p:nvSpPr>
        <p:spPr>
          <a:xfrm>
            <a:off x="190840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089D263-1392-4848-A8AA-8448DE831637}"/>
              </a:ext>
            </a:extLst>
          </p:cNvPr>
          <p:cNvSpPr/>
          <p:nvPr/>
        </p:nvSpPr>
        <p:spPr>
          <a:xfrm>
            <a:off x="249026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C069DD-B0B0-4DDF-948C-89395A75D4B3}"/>
              </a:ext>
            </a:extLst>
          </p:cNvPr>
          <p:cNvSpPr/>
          <p:nvPr/>
        </p:nvSpPr>
        <p:spPr>
          <a:xfrm>
            <a:off x="306451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15EF85-D5A5-4131-89A2-B1FD549E5167}"/>
              </a:ext>
            </a:extLst>
          </p:cNvPr>
          <p:cNvSpPr txBox="1"/>
          <p:nvPr/>
        </p:nvSpPr>
        <p:spPr>
          <a:xfrm>
            <a:off x="71108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99783E-851A-4C88-BCB3-E6C8E1576B20}"/>
              </a:ext>
            </a:extLst>
          </p:cNvPr>
          <p:cNvSpPr txBox="1"/>
          <p:nvPr/>
        </p:nvSpPr>
        <p:spPr>
          <a:xfrm>
            <a:off x="129078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3A2D2D-FB56-4E5C-9F83-7CADA8466D88}"/>
              </a:ext>
            </a:extLst>
          </p:cNvPr>
          <p:cNvSpPr txBox="1"/>
          <p:nvPr/>
        </p:nvSpPr>
        <p:spPr>
          <a:xfrm>
            <a:off x="187356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8810E13-D5AF-4A38-918A-1AD20DFFE306}"/>
              </a:ext>
            </a:extLst>
          </p:cNvPr>
          <p:cNvSpPr txBox="1"/>
          <p:nvPr/>
        </p:nvSpPr>
        <p:spPr>
          <a:xfrm>
            <a:off x="245633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6BD899-E14A-45A3-84FD-62405FF47AEC}"/>
              </a:ext>
            </a:extLst>
          </p:cNvPr>
          <p:cNvSpPr txBox="1"/>
          <p:nvPr/>
        </p:nvSpPr>
        <p:spPr>
          <a:xfrm>
            <a:off x="303400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082991-D146-4DDC-ACAA-B6EABE1E32D1}"/>
              </a:ext>
            </a:extLst>
          </p:cNvPr>
          <p:cNvSpPr txBox="1"/>
          <p:nvPr/>
        </p:nvSpPr>
        <p:spPr>
          <a:xfrm>
            <a:off x="298583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4F4A4C-6860-4FBB-9CA2-FC9EEB7C70C8}"/>
              </a:ext>
            </a:extLst>
          </p:cNvPr>
          <p:cNvSpPr txBox="1"/>
          <p:nvPr/>
        </p:nvSpPr>
        <p:spPr>
          <a:xfrm>
            <a:off x="224061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45DB0-2C4A-4AB9-8380-A239FDB0F6E4}"/>
              </a:ext>
            </a:extLst>
          </p:cNvPr>
          <p:cNvSpPr txBox="1"/>
          <p:nvPr/>
        </p:nvSpPr>
        <p:spPr>
          <a:xfrm>
            <a:off x="154543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4CD26EC8-53FB-485A-9F14-FBD9BA0B90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0FE5F690-3CF7-4F47-AF29-170453A439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68F65B8-7E5D-4879-98B4-2BE6F801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00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69F416C5-C527-4F00-AB7C-A344F821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0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3AD89-4C72-46CE-BA9D-C0D6602FEC0D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70AB5B-6F1D-4105-9C3B-E8734BE8ABD3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E8F5F9-1932-48AD-A16D-2D8B910B21A1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FD58E7-8DFE-4631-85F1-D676A766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31" name="그림 30" descr="거울, 옅은이(가) 표시된 사진&#10;&#10;자동 생성된 설명">
            <a:extLst>
              <a:ext uri="{FF2B5EF4-FFF2-40B4-BE49-F238E27FC236}">
                <a16:creationId xmlns:a16="http://schemas.microsoft.com/office/drawing/2014/main" id="{FF76E1BB-82A0-4C44-BCEE-EA646A5C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1626281-3DC2-4C6A-B730-6710AE2C6DE1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F4D29AA-4394-4270-8310-65B9EFF12135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B9B599-E9AC-4707-84AE-008FB72814AB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1A249A-EC6B-4CA0-966F-14054420E92D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E5A6F2E-22BD-42D7-A6CA-DD52EF050123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277939C-4088-42DA-B0AE-3BCFC37B8D0B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B0CB529-C696-4371-825A-DBAECC84CD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01F7952D-0641-4D30-AF54-0392685F6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6C078B-01C6-468C-9748-8FFEE91EA219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A51C0C-CF67-410E-8BC4-B8A962059201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DBD8FE68-03F8-4B97-A50F-BC609BA23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F452F04-70E8-4FF1-9EF9-BD5C3562C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FCB523C-830A-49AD-B24C-EFA24B3AF56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E93A8924-1C6C-443F-8BF4-F32420855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9149880-215A-400F-B81C-4B63BB17986E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6BD189-50FF-4B4F-A9F9-4F8F9313625C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9BD0F3-6B66-4B5A-897F-B31C112D4455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D4763BE-3ABE-4BDA-99F5-87261192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0F0510-4F9C-44FA-B225-105B34648F6D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3CBD2E-383A-4967-93D2-3839DF7C4379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4B0691-A67A-489B-A717-02957861B32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3E8E371-95AA-44E0-AAA3-A6B98AB32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AFCC3ED-5CF0-4810-B1E1-FC58E1886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DDBBAA-B6FD-44F0-8470-02F0FFD7F43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F356B6-C2E9-4C8D-9F40-30368817CA9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6F3B5CC-882F-4390-AFDD-E45E336520DE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C4C284B3-8E71-434A-8BCA-9692CDF1A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29EB0FF-72A0-48DB-8ED8-BB9ACAE2215D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9C58D75-BC4A-4DC7-B9F0-521D07FEE6B5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91A0E0-449D-4D9C-B52D-B1091F478F9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35D83D7-CE2A-4402-A118-5CE6392BE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E7FB9C-A891-496E-AD32-42B6B00ECBA6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1F85ABC-3310-4123-9EE5-CA9B25C7739C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E6AEDAE-BBC5-4E0A-AA51-DC20973FC3BE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4FDADF-208C-49BE-BA37-240F8646A97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82B6F8-BCE1-4343-A777-B78C2920CBF9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DB93755-802E-466F-8F03-C8D681210210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BF583D-54D0-4311-B504-0DE868874F14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BCBE46E-C81C-48C5-9FFA-30FBCC5303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B3A2467-4793-46BD-BCC8-B25F8D2A1799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2D7E3EE-ABB1-4EFC-990D-882FC2F107C5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705D277-8687-430B-8536-AEA7E4D86480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DEFD8-3563-43B8-9529-B071F6B1331A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9081BBC-C031-4E29-A98E-98015A19A24E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C2DD87-A597-4F51-B46A-4B869221DAF1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A64C0A07-5C00-46E1-8176-8E182F601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709D0C-150A-4D34-A1B8-EF88100D834F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782CEE1-871D-433F-82B0-5206670702F1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5D01303-2FC1-4210-B42B-C0E416041DCF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58FFCB8-BDF5-4C15-BC8B-4D0C88B67AC9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90C8895-277A-4E48-B844-A7F5AEEE38CE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A4BB683-E1FE-454D-8294-D2C99F18794A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3C2CE9A-BED6-4F69-87AF-4F3E65E4044A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C3A564-2C5B-417D-969E-7B3C11727BA7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87CB7A-7D0E-4410-9972-B021305E4B5E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0D0FFB-9DE8-46E0-B0BA-AADE80D0AC5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BC370E-BBAC-4978-87B9-DD8C399CE9CA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2EEF82-9C87-4F05-804B-7FDB93D9DE3C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A085B7-E1FB-489C-AB71-5B3FDF5C5FF1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D09DA2-0414-4711-841D-A62F4C1F0B08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827631-026D-4E31-8993-F680071DEA8C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ECDBB4BA-FEE3-467D-888D-08DAB9A72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58F4E356-FA93-455D-B523-1557DA0AFA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D5A0603-8AA1-4288-B094-0893945E5E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01CAB440-9A8E-42E1-B4F0-03A3BA202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4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5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6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포박 모션 </a:t>
            </a:r>
            <a:r>
              <a:rPr lang="en-US" altLang="ko-KR" sz="1400" dirty="0"/>
              <a:t>[ </a:t>
            </a:r>
            <a:r>
              <a:rPr lang="ko-KR" altLang="en-US" sz="1400" dirty="0"/>
              <a:t>처치 시 모션 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포박이 되어 뒤로 자빠짐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954533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550898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407268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720736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531626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807013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4FABFB-F80D-45AB-885A-BB25ECE9E8AE}"/>
              </a:ext>
            </a:extLst>
          </p:cNvPr>
          <p:cNvSpPr/>
          <p:nvPr/>
        </p:nvSpPr>
        <p:spPr>
          <a:xfrm>
            <a:off x="496069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C625269-68D6-447E-89EE-54832A10C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3" y="1070873"/>
            <a:ext cx="3021602" cy="2333098"/>
          </a:xfrm>
          <a:prstGeom prst="rect">
            <a:avLst/>
          </a:prstGeom>
        </p:spPr>
      </p:pic>
      <p:pic>
        <p:nvPicPr>
          <p:cNvPr id="102" name="그림 101" descr="거울, 옅은이(가) 표시된 사진&#10;&#10;자동 생성된 설명">
            <a:extLst>
              <a:ext uri="{FF2B5EF4-FFF2-40B4-BE49-F238E27FC236}">
                <a16:creationId xmlns:a16="http://schemas.microsoft.com/office/drawing/2014/main" id="{372F22E2-C6F1-48DA-9CFB-10EF14D6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8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4776E99-DF4A-402F-A7DD-D13B6830B2A1}"/>
              </a:ext>
            </a:extLst>
          </p:cNvPr>
          <p:cNvSpPr/>
          <p:nvPr/>
        </p:nvSpPr>
        <p:spPr>
          <a:xfrm>
            <a:off x="543657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4BB2BC-1306-4B47-BBA1-C5D92426985C}"/>
              </a:ext>
            </a:extLst>
          </p:cNvPr>
          <p:cNvSpPr/>
          <p:nvPr/>
        </p:nvSpPr>
        <p:spPr>
          <a:xfrm>
            <a:off x="572726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008D0B7-CBB0-4486-A7F5-B7B11D6E95F3}"/>
              </a:ext>
            </a:extLst>
          </p:cNvPr>
          <p:cNvSpPr/>
          <p:nvPr/>
        </p:nvSpPr>
        <p:spPr>
          <a:xfrm>
            <a:off x="552140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44B1E21-2E33-40ED-BF8A-6EC42CC37826}"/>
              </a:ext>
            </a:extLst>
          </p:cNvPr>
          <p:cNvSpPr/>
          <p:nvPr/>
        </p:nvSpPr>
        <p:spPr>
          <a:xfrm>
            <a:off x="644313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8DB0400A-EF8A-4A14-9B3A-5E3AE77F40FB}"/>
              </a:ext>
            </a:extLst>
          </p:cNvPr>
          <p:cNvSpPr/>
          <p:nvPr/>
        </p:nvSpPr>
        <p:spPr>
          <a:xfrm>
            <a:off x="623908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13AE23B-CBAB-4E83-9B3F-502B61212321}"/>
              </a:ext>
            </a:extLst>
          </p:cNvPr>
          <p:cNvSpPr/>
          <p:nvPr/>
        </p:nvSpPr>
        <p:spPr>
          <a:xfrm>
            <a:off x="717268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FF2AF09-C183-4942-98FB-C7AF3BE96016}"/>
              </a:ext>
            </a:extLst>
          </p:cNvPr>
          <p:cNvSpPr/>
          <p:nvPr/>
        </p:nvSpPr>
        <p:spPr>
          <a:xfrm>
            <a:off x="697045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 descr="테이블이(가) 표시된 사진&#10;&#10;자동 생성된 설명">
            <a:extLst>
              <a:ext uri="{FF2B5EF4-FFF2-40B4-BE49-F238E27FC236}">
                <a16:creationId xmlns:a16="http://schemas.microsoft.com/office/drawing/2014/main" id="{69591A9F-FD85-4AB3-A69A-9FA9607AD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4" y="1747419"/>
            <a:ext cx="1291819" cy="3230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98C46B8-3D05-4ED6-A398-1CB9225DFDD9}"/>
              </a:ext>
            </a:extLst>
          </p:cNvPr>
          <p:cNvSpPr txBox="1"/>
          <p:nvPr/>
        </p:nvSpPr>
        <p:spPr>
          <a:xfrm>
            <a:off x="524566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DBD6D7-C29D-48CB-BAE7-E0E07F331EAF}"/>
              </a:ext>
            </a:extLst>
          </p:cNvPr>
          <p:cNvSpPr txBox="1"/>
          <p:nvPr/>
        </p:nvSpPr>
        <p:spPr>
          <a:xfrm>
            <a:off x="6961281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E3CECD55-C3A5-414F-B00F-D2B555713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4224" flipH="1">
            <a:off x="6451705" y="2157894"/>
            <a:ext cx="1291820" cy="1322528"/>
          </a:xfrm>
          <a:prstGeom prst="rect">
            <a:avLst/>
          </a:prstGeom>
        </p:spPr>
      </p:pic>
      <p:pic>
        <p:nvPicPr>
          <p:cNvPr id="114" name="그림 11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1A0BBF7-4EE0-4734-B150-369DD5D13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68" y="1873904"/>
            <a:ext cx="1412349" cy="1412349"/>
          </a:xfrm>
          <a:prstGeom prst="rect">
            <a:avLst/>
          </a:prstGeom>
        </p:spPr>
      </p:pic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554DE74D-2F56-4CD3-81D6-225051E9EB43}"/>
              </a:ext>
            </a:extLst>
          </p:cNvPr>
          <p:cNvSpPr/>
          <p:nvPr/>
        </p:nvSpPr>
        <p:spPr>
          <a:xfrm>
            <a:off x="545833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968905EF-0538-4305-B9A0-9069D2181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14" y="1331434"/>
            <a:ext cx="203175" cy="20317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0CCBF14-2A05-4046-B2A3-D718490EB015}"/>
              </a:ext>
            </a:extLst>
          </p:cNvPr>
          <p:cNvSpPr txBox="1"/>
          <p:nvPr/>
        </p:nvSpPr>
        <p:spPr>
          <a:xfrm>
            <a:off x="717232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8EB830-262A-45C7-B5B8-5D709E3EF9DC}"/>
              </a:ext>
            </a:extLst>
          </p:cNvPr>
          <p:cNvSpPr txBox="1"/>
          <p:nvPr/>
        </p:nvSpPr>
        <p:spPr>
          <a:xfrm>
            <a:off x="642710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F4D934-7B7E-47F1-8AEE-7F7AF0FAF67E}"/>
              </a:ext>
            </a:extLst>
          </p:cNvPr>
          <p:cNvSpPr txBox="1"/>
          <p:nvPr/>
        </p:nvSpPr>
        <p:spPr>
          <a:xfrm>
            <a:off x="573193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0" name="그림 119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3A6532B-5C9E-4E2E-9C59-0EE4D9B46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92" y="1323493"/>
            <a:ext cx="192590" cy="192590"/>
          </a:xfrm>
          <a:prstGeom prst="rect">
            <a:avLst/>
          </a:prstGeom>
        </p:spPr>
      </p:pic>
      <p:pic>
        <p:nvPicPr>
          <p:cNvPr id="121" name="그림 120" descr="장난감이(가) 표시된 사진&#10;&#10;자동 생성된 설명">
            <a:extLst>
              <a:ext uri="{FF2B5EF4-FFF2-40B4-BE49-F238E27FC236}">
                <a16:creationId xmlns:a16="http://schemas.microsoft.com/office/drawing/2014/main" id="{32AEA626-9F0D-4304-8482-01ADAC762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42" y="1334917"/>
            <a:ext cx="219301" cy="21330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4EC0123-0580-4701-BA94-DE67333C9BCE}"/>
              </a:ext>
            </a:extLst>
          </p:cNvPr>
          <p:cNvSpPr/>
          <p:nvPr/>
        </p:nvSpPr>
        <p:spPr>
          <a:xfrm>
            <a:off x="4897577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9F1226-19DC-4E22-8400-7490255F95D1}"/>
              </a:ext>
            </a:extLst>
          </p:cNvPr>
          <p:cNvSpPr/>
          <p:nvPr/>
        </p:nvSpPr>
        <p:spPr>
          <a:xfrm>
            <a:off x="4493942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0EBC7FF-3B95-4B5D-AD4D-9A153B16F37A}"/>
              </a:ext>
            </a:extLst>
          </p:cNvPr>
          <p:cNvSpPr/>
          <p:nvPr/>
        </p:nvSpPr>
        <p:spPr>
          <a:xfrm>
            <a:off x="5350312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1C7E054-A2F7-4FD6-9469-02457CE56AC3}"/>
              </a:ext>
            </a:extLst>
          </p:cNvPr>
          <p:cNvSpPr/>
          <p:nvPr/>
        </p:nvSpPr>
        <p:spPr>
          <a:xfrm>
            <a:off x="5663780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5982D19-DA68-45BD-873C-46D98DC553D6}"/>
              </a:ext>
            </a:extLst>
          </p:cNvPr>
          <p:cNvCxnSpPr>
            <a:cxnSpLocks/>
          </p:cNvCxnSpPr>
          <p:nvPr/>
        </p:nvCxnSpPr>
        <p:spPr>
          <a:xfrm>
            <a:off x="8103216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B10E461-B0EA-43A0-9858-D8DDBC6F3DD3}"/>
              </a:ext>
            </a:extLst>
          </p:cNvPr>
          <p:cNvSpPr/>
          <p:nvPr/>
        </p:nvSpPr>
        <p:spPr>
          <a:xfrm>
            <a:off x="6474670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973ED0-0454-4E3B-A440-3084414584B5}"/>
              </a:ext>
            </a:extLst>
          </p:cNvPr>
          <p:cNvSpPr/>
          <p:nvPr/>
        </p:nvSpPr>
        <p:spPr>
          <a:xfrm>
            <a:off x="6750057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135544E4-2C68-461A-ABAE-8B708BADA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18" name="그림 117" descr="거울, 옅은이(가) 표시된 사진&#10;&#10;자동 생성된 설명">
            <a:extLst>
              <a:ext uri="{FF2B5EF4-FFF2-40B4-BE49-F238E27FC236}">
                <a16:creationId xmlns:a16="http://schemas.microsoft.com/office/drawing/2014/main" id="{E610913E-8E8E-439C-AD21-0D4BBD87C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BAEB035-9966-48FF-943C-BCAB5C7E9D9E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CF4D48E-637E-4071-B5FD-30AA766FE65D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EF382FA-E5E0-42CD-BF74-77F42C6F5FB7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F1505298-1373-4285-99A8-52E059782C9A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356ADE51-4245-4D50-A84E-28FEB54F09EC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DFF21659-B4B8-4763-A2FD-4C9AE9258D61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4EDD909-93ED-4446-8B7A-C0BF77260B4B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테이블이(가) 표시된 사진&#10;&#10;자동 생성된 설명">
            <a:extLst>
              <a:ext uri="{FF2B5EF4-FFF2-40B4-BE49-F238E27FC236}">
                <a16:creationId xmlns:a16="http://schemas.microsoft.com/office/drawing/2014/main" id="{D526AA37-918A-4E4F-96F9-7E402BCD8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BB34995-5E9F-43C0-9AB7-63DDCEEDCBB1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DF8EA4C-1931-4D74-8147-E8828EE5DDB5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9" name="그림 128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537D35CB-C818-4ABB-8768-BE1537C3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30" name="그림 129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AD09492C-87B1-4038-9886-9D82502B0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CEE0FDE2-364A-43C3-AAE9-2738A8BE3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471CD0CB-86E0-4047-AADC-27A2879D7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7BA58766-02BB-466B-860B-35FD63A40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9266A090-9F18-47B7-84C7-280502EFB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6AF24614-716B-44C6-BFFE-FF3D3DECF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32F0684-A061-42B8-9FC5-40C526B6DEA2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59A5EAEE-7A72-487F-BD18-FFE584D7D320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6E135BE-46B4-402E-A25B-19C03E75D321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E4767AF6-218B-459D-A25D-DA0133BF50F6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69D8B18A-4FB0-4695-9CA1-01D510C7B6A7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0609E36-CCCB-4E87-B179-AA75C497B198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9FE2FF-B288-408E-ABC5-80F064A51603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57D489-8669-486F-970E-238EB687A488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CCAC9F7-0BCC-4558-9930-40A8A869C590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4D888B-EB67-4F45-A957-0660CA3B15B1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5A382CC-60F9-4066-A20C-5E3166F36FCC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98BD1-33D4-49C4-BCC0-A70A136CC024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A58A2D-10FD-4F00-B2B0-107E60459718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2" name="그림 181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138E65A-28D2-4F46-A3BB-CA5C83C43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83" name="그림 182" descr="장난감이(가) 표시된 사진&#10;&#10;자동 생성된 설명">
            <a:extLst>
              <a:ext uri="{FF2B5EF4-FFF2-40B4-BE49-F238E27FC236}">
                <a16:creationId xmlns:a16="http://schemas.microsoft.com/office/drawing/2014/main" id="{3F5B8A9A-F914-4348-BEAC-9EAC6A35A0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B80E50A7-7932-4C27-987A-962A71058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09" y="2383317"/>
            <a:ext cx="253484" cy="2534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8F0525A8-9DD4-4736-A6A8-BFB6CA4F37BA}"/>
              </a:ext>
            </a:extLst>
          </p:cNvPr>
          <p:cNvSpPr/>
          <p:nvPr/>
        </p:nvSpPr>
        <p:spPr>
          <a:xfrm>
            <a:off x="7044506" y="2422175"/>
            <a:ext cx="542257" cy="34498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AFCDCF1-63CF-494E-AE3C-A274337D3F45}"/>
              </a:ext>
            </a:extLst>
          </p:cNvPr>
          <p:cNvSpPr/>
          <p:nvPr/>
        </p:nvSpPr>
        <p:spPr>
          <a:xfrm>
            <a:off x="5400315" y="2708525"/>
            <a:ext cx="1606493" cy="14091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6005970" y="2343088"/>
            <a:ext cx="959479" cy="28572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006807" y="2383317"/>
            <a:ext cx="621313" cy="44468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5385073" y="2368847"/>
            <a:ext cx="509171" cy="26795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00685" y="2243444"/>
            <a:ext cx="685654" cy="73456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7C76-B706-488F-9FB6-9A0E57798A03}"/>
              </a:ext>
            </a:extLst>
          </p:cNvPr>
          <p:cNvSpPr txBox="1"/>
          <p:nvPr/>
        </p:nvSpPr>
        <p:spPr>
          <a:xfrm>
            <a:off x="6637827" y="2686647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ko-KR" altLang="en-US" sz="600" dirty="0">
                <a:solidFill>
                  <a:schemeClr val="bg1"/>
                </a:solidFill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5095339" y="1011511"/>
            <a:ext cx="3309809" cy="2417489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BB6DC03-0169-4B52-ADC9-7563F7EE9706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BD0D0C4-9147-446A-8BB7-F652E07C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E4BC605-D793-4693-B36B-5C4D939F1C00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9AD7FCB-A90D-40EF-8848-EFB4AAD11D1E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EFD2A3F-8BFC-4E3B-B985-588EFBDC20DE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29D239-0BC6-41B5-84EA-BA1A112D25C4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3323AFE-63B7-4E75-9E4E-1CBD4D5EEC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1" name="그림 11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12" name="그림 1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6695C7D-F41E-4736-8273-6CDE88E83816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3D2119A-971C-4502-B5F6-B5B250C2AEB0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89125DE-B70B-46D9-81E8-1BB678E864B2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A419C52A-F078-4588-B65A-6BD927F6B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C1ED49-D28E-4938-A443-AC4B2C6CC38C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09E457-CDF1-4D6A-BEBB-6E77E9C7FCD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C19E875A-F46C-4788-A574-2A3EE995C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85319D3-005D-435C-B82A-FEC4499D0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DDFC0F1-CDD0-4D55-A9E5-885A25FC6839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5770A9-3A9E-4FC7-9CEC-E00E68A6F409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76217C7-28D7-4C27-827E-E3EC250F8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90F5525-D706-4300-8975-75B43C0ABE1B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223B514-3C5B-4C6E-AFDF-472527249032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C82C73-4431-403E-AC11-F47B4C786647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87904401-6FB0-4F15-9B3B-0CF1076B2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E6AFBD-44EB-4976-8BD9-EDDFA6DB7BD1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4EBF5E0-3292-4A68-9C83-C2FA6371D84A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C8D44D-A9D8-4D13-AF57-4377802F3056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F8BFE9-780B-4EC7-A4ED-6866244AD1E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EB68D15-BFC4-41C8-8F24-583EA72FD682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94D8A0C6-7A58-454A-9C71-7EFC6C1D61F7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06572A-E959-430C-B9B1-78BF8CAA12CF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F46815C-7749-4F43-B5B1-CD60CEBBD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1C0FA3F-1BFA-49B9-97F4-E806699C3B3C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573BCF6A-C951-470E-BBA0-D8ADC7EF7B23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23C5465-5253-4E25-A942-11E57EEF3383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66B3D475-A8B3-45D5-B42D-10DD654A0846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50BDE8-3449-43EB-B8BA-CF2AC63CE94C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7E928343-F2E8-4B97-AD25-E569C215F1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34F8F9-49C3-48D5-B1A7-39A2627C10C5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C243E6C-D703-4EF4-9161-C50DB600DD4F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D0D5897F-DFF0-451B-B12C-611144D59163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2849D21-A47D-4179-9EAC-55518D34C351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B1352-FCEC-4902-B2D9-0B00860B503B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78149F2-0D25-40D4-8AB5-1032F6302A6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04976F-E220-498E-82AB-7370F7189BB6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C557719-E76C-4D8D-9C02-FD76E62392B8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10B0015-6E45-49A7-A025-AED482E40757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2" name="그림 161" descr="그리기이(가) 표시된 사진&#10;&#10;자동 생성된 설명">
            <a:extLst>
              <a:ext uri="{FF2B5EF4-FFF2-40B4-BE49-F238E27FC236}">
                <a16:creationId xmlns:a16="http://schemas.microsoft.com/office/drawing/2014/main" id="{5C5CE7B1-F215-4C21-AB52-4B554E330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3" name="그림 162" descr="별, 하늘이(가) 표시된 사진&#10;&#10;자동 생성된 설명">
            <a:extLst>
              <a:ext uri="{FF2B5EF4-FFF2-40B4-BE49-F238E27FC236}">
                <a16:creationId xmlns:a16="http://schemas.microsoft.com/office/drawing/2014/main" id="{ECCCB9C1-33F5-42F2-9B74-7461F96AF7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4" name="그림 16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65" name="그림 164" descr="장난감이(가) 표시된 사진&#10;&#10;자동 생성된 설명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1380</Words>
  <Application>Microsoft Office PowerPoint</Application>
  <PresentationFormat>와이드스크린</PresentationFormat>
  <Paragraphs>530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109</cp:revision>
  <dcterms:created xsi:type="dcterms:W3CDTF">2020-08-13T13:01:44Z</dcterms:created>
  <dcterms:modified xsi:type="dcterms:W3CDTF">2020-08-19T23:59:14Z</dcterms:modified>
</cp:coreProperties>
</file>